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58"/>
  </p:notesMasterIdLst>
  <p:sldIdLst>
    <p:sldId id="257" r:id="rId2"/>
    <p:sldId id="448" r:id="rId3"/>
    <p:sldId id="449" r:id="rId4"/>
    <p:sldId id="483" r:id="rId5"/>
    <p:sldId id="1274" r:id="rId6"/>
    <p:sldId id="1287" r:id="rId7"/>
    <p:sldId id="1276" r:id="rId8"/>
    <p:sldId id="1277" r:id="rId9"/>
    <p:sldId id="1278" r:id="rId10"/>
    <p:sldId id="1279" r:id="rId11"/>
    <p:sldId id="489" r:id="rId12"/>
    <p:sldId id="549" r:id="rId13"/>
    <p:sldId id="490" r:id="rId14"/>
    <p:sldId id="491" r:id="rId15"/>
    <p:sldId id="1280" r:id="rId16"/>
    <p:sldId id="550" r:id="rId17"/>
    <p:sldId id="1282" r:id="rId18"/>
    <p:sldId id="495" r:id="rId19"/>
    <p:sldId id="496" r:id="rId20"/>
    <p:sldId id="497" r:id="rId21"/>
    <p:sldId id="498" r:id="rId22"/>
    <p:sldId id="522" r:id="rId23"/>
    <p:sldId id="1288" r:id="rId24"/>
    <p:sldId id="523" r:id="rId25"/>
    <p:sldId id="553" r:id="rId26"/>
    <p:sldId id="1285" r:id="rId27"/>
    <p:sldId id="501" r:id="rId28"/>
    <p:sldId id="475" r:id="rId29"/>
    <p:sldId id="524" r:id="rId30"/>
    <p:sldId id="502" r:id="rId31"/>
    <p:sldId id="525" r:id="rId32"/>
    <p:sldId id="526" r:id="rId33"/>
    <p:sldId id="554" r:id="rId34"/>
    <p:sldId id="528" r:id="rId35"/>
    <p:sldId id="529" r:id="rId36"/>
    <p:sldId id="530" r:id="rId37"/>
    <p:sldId id="531" r:id="rId38"/>
    <p:sldId id="532" r:id="rId39"/>
    <p:sldId id="533" r:id="rId40"/>
    <p:sldId id="555" r:id="rId41"/>
    <p:sldId id="542" r:id="rId42"/>
    <p:sldId id="543" r:id="rId43"/>
    <p:sldId id="544" r:id="rId44"/>
    <p:sldId id="545" r:id="rId45"/>
    <p:sldId id="546" r:id="rId46"/>
    <p:sldId id="548" r:id="rId47"/>
    <p:sldId id="536" r:id="rId48"/>
    <p:sldId id="556" r:id="rId49"/>
    <p:sldId id="516" r:id="rId50"/>
    <p:sldId id="538" r:id="rId51"/>
    <p:sldId id="537" r:id="rId52"/>
    <p:sldId id="539" r:id="rId53"/>
    <p:sldId id="541" r:id="rId54"/>
    <p:sldId id="508" r:id="rId55"/>
    <p:sldId id="509" r:id="rId56"/>
    <p:sldId id="51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F3"/>
    <a:srgbClr val="FFF8E3"/>
    <a:srgbClr val="000015"/>
    <a:srgbClr val="003366"/>
    <a:srgbClr val="009999"/>
    <a:srgbClr val="E1DCB2"/>
    <a:srgbClr val="BEBEBE"/>
    <a:srgbClr val="E0BBE4"/>
    <a:srgbClr val="BDE1DB"/>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9E043E-F6B2-4C13-BC58-CF359754801A}" v="1047" dt="2025-06-24T03:37:56.6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42" autoAdjust="0"/>
    <p:restoredTop sz="86667" autoAdjust="0"/>
  </p:normalViewPr>
  <p:slideViewPr>
    <p:cSldViewPr snapToGrid="0">
      <p:cViewPr varScale="1">
        <p:scale>
          <a:sx n="83" d="100"/>
          <a:sy n="83" d="100"/>
        </p:scale>
        <p:origin x="648" y="58"/>
      </p:cViewPr>
      <p:guideLst/>
    </p:cSldViewPr>
  </p:slideViewPr>
  <p:notesTextViewPr>
    <p:cViewPr>
      <p:scale>
        <a:sx n="3" d="2"/>
        <a:sy n="3" d="2"/>
      </p:scale>
      <p:origin x="0" y="-5"/>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ed, Syed Aaqib" userId="5e53bec2-6720-475a-ba97-496ebe630159" providerId="ADAL" clId="{8C5BC340-694F-4857-A79E-D1A9E4775DFE}"/>
    <pc:docChg chg="modSld">
      <pc:chgData name="Javed, Syed Aaqib" userId="5e53bec2-6720-475a-ba97-496ebe630159" providerId="ADAL" clId="{8C5BC340-694F-4857-A79E-D1A9E4775DFE}" dt="2025-06-24T12:36:40.655" v="12" actId="20577"/>
      <pc:docMkLst>
        <pc:docMk/>
      </pc:docMkLst>
      <pc:sldChg chg="modNotesTx">
        <pc:chgData name="Javed, Syed Aaqib" userId="5e53bec2-6720-475a-ba97-496ebe630159" providerId="ADAL" clId="{8C5BC340-694F-4857-A79E-D1A9E4775DFE}" dt="2025-06-24T12:36:40.655" v="12" actId="20577"/>
        <pc:sldMkLst>
          <pc:docMk/>
          <pc:sldMk cId="3565862042" sldId="542"/>
        </pc:sldMkLst>
      </pc:sldChg>
      <pc:sldChg chg="modNotesTx">
        <pc:chgData name="Javed, Syed Aaqib" userId="5e53bec2-6720-475a-ba97-496ebe630159" providerId="ADAL" clId="{8C5BC340-694F-4857-A79E-D1A9E4775DFE}" dt="2025-06-24T12:31:00.104" v="6" actId="20577"/>
        <pc:sldMkLst>
          <pc:docMk/>
          <pc:sldMk cId="889417928" sldId="1288"/>
        </pc:sldMkLst>
      </pc:sldChg>
    </pc:docChg>
  </pc:docChgLst>
  <pc:docChgLst>
    <pc:chgData name="Javed, Syed Aaqib" userId="5e53bec2-6720-475a-ba97-496ebe630159" providerId="ADAL" clId="{999E043E-F6B2-4C13-BC58-CF359754801A}"/>
    <pc:docChg chg="undo redo custSel addSld delSld modSld">
      <pc:chgData name="Javed, Syed Aaqib" userId="5e53bec2-6720-475a-ba97-496ebe630159" providerId="ADAL" clId="{999E043E-F6B2-4C13-BC58-CF359754801A}" dt="2025-06-24T03:39:06.815" v="1509" actId="20577"/>
      <pc:docMkLst>
        <pc:docMk/>
      </pc:docMkLst>
      <pc:sldChg chg="modSp mod modNotesTx">
        <pc:chgData name="Javed, Syed Aaqib" userId="5e53bec2-6720-475a-ba97-496ebe630159" providerId="ADAL" clId="{999E043E-F6B2-4C13-BC58-CF359754801A}" dt="2025-06-23T23:27:00.702" v="220" actId="20577"/>
        <pc:sldMkLst>
          <pc:docMk/>
          <pc:sldMk cId="2513438969" sldId="257"/>
        </pc:sldMkLst>
        <pc:spChg chg="mod">
          <ac:chgData name="Javed, Syed Aaqib" userId="5e53bec2-6720-475a-ba97-496ebe630159" providerId="ADAL" clId="{999E043E-F6B2-4C13-BC58-CF359754801A}" dt="2025-06-23T18:26:35.048" v="21" actId="20577"/>
          <ac:spMkLst>
            <pc:docMk/>
            <pc:sldMk cId="2513438969" sldId="257"/>
            <ac:spMk id="3" creationId="{A9F1E834-72B4-0979-B441-3166B298DBB3}"/>
          </ac:spMkLst>
        </pc:spChg>
      </pc:sldChg>
      <pc:sldChg chg="modNotesTx">
        <pc:chgData name="Javed, Syed Aaqib" userId="5e53bec2-6720-475a-ba97-496ebe630159" providerId="ADAL" clId="{999E043E-F6B2-4C13-BC58-CF359754801A}" dt="2025-06-23T22:25:50.411" v="67" actId="20577"/>
        <pc:sldMkLst>
          <pc:docMk/>
          <pc:sldMk cId="1026264202" sldId="448"/>
        </pc:sldMkLst>
      </pc:sldChg>
      <pc:sldChg chg="modNotesTx">
        <pc:chgData name="Javed, Syed Aaqib" userId="5e53bec2-6720-475a-ba97-496ebe630159" providerId="ADAL" clId="{999E043E-F6B2-4C13-BC58-CF359754801A}" dt="2025-06-23T23:07:29.670" v="186" actId="20577"/>
        <pc:sldMkLst>
          <pc:docMk/>
          <pc:sldMk cId="3272030846" sldId="449"/>
        </pc:sldMkLst>
      </pc:sldChg>
      <pc:sldChg chg="modNotesTx">
        <pc:chgData name="Javed, Syed Aaqib" userId="5e53bec2-6720-475a-ba97-496ebe630159" providerId="ADAL" clId="{999E043E-F6B2-4C13-BC58-CF359754801A}" dt="2025-06-23T22:32:53.793" v="132" actId="20577"/>
        <pc:sldMkLst>
          <pc:docMk/>
          <pc:sldMk cId="1633172513" sldId="475"/>
        </pc:sldMkLst>
      </pc:sldChg>
      <pc:sldChg chg="modNotesTx">
        <pc:chgData name="Javed, Syed Aaqib" userId="5e53bec2-6720-475a-ba97-496ebe630159" providerId="ADAL" clId="{999E043E-F6B2-4C13-BC58-CF359754801A}" dt="2025-06-23T22:26:14.290" v="70" actId="20577"/>
        <pc:sldMkLst>
          <pc:docMk/>
          <pc:sldMk cId="3377556361" sldId="483"/>
        </pc:sldMkLst>
      </pc:sldChg>
      <pc:sldChg chg="modNotesTx">
        <pc:chgData name="Javed, Syed Aaqib" userId="5e53bec2-6720-475a-ba97-496ebe630159" providerId="ADAL" clId="{999E043E-F6B2-4C13-BC58-CF359754801A}" dt="2025-06-23T22:27:45.205" v="81" actId="20577"/>
        <pc:sldMkLst>
          <pc:docMk/>
          <pc:sldMk cId="2495166902" sldId="489"/>
        </pc:sldMkLst>
      </pc:sldChg>
      <pc:sldChg chg="modNotesTx">
        <pc:chgData name="Javed, Syed Aaqib" userId="5e53bec2-6720-475a-ba97-496ebe630159" providerId="ADAL" clId="{999E043E-F6B2-4C13-BC58-CF359754801A}" dt="2025-06-23T22:28:35.589" v="88" actId="20577"/>
        <pc:sldMkLst>
          <pc:docMk/>
          <pc:sldMk cId="2778312805" sldId="490"/>
        </pc:sldMkLst>
      </pc:sldChg>
      <pc:sldChg chg="modSp mod modNotesTx">
        <pc:chgData name="Javed, Syed Aaqib" userId="5e53bec2-6720-475a-ba97-496ebe630159" providerId="ADAL" clId="{999E043E-F6B2-4C13-BC58-CF359754801A}" dt="2025-06-23T23:22:40.644" v="212" actId="20577"/>
        <pc:sldMkLst>
          <pc:docMk/>
          <pc:sldMk cId="437421623" sldId="491"/>
        </pc:sldMkLst>
        <pc:picChg chg="mod">
          <ac:chgData name="Javed, Syed Aaqib" userId="5e53bec2-6720-475a-ba97-496ebe630159" providerId="ADAL" clId="{999E043E-F6B2-4C13-BC58-CF359754801A}" dt="2025-06-23T19:04:47.858" v="65" actId="1076"/>
          <ac:picMkLst>
            <pc:docMk/>
            <pc:sldMk cId="437421623" sldId="491"/>
            <ac:picMk id="13" creationId="{BCD11B18-48B3-BA9F-CC17-764FD4395043}"/>
          </ac:picMkLst>
        </pc:picChg>
      </pc:sldChg>
      <pc:sldChg chg="modSp mod modNotesTx">
        <pc:chgData name="Javed, Syed Aaqib" userId="5e53bec2-6720-475a-ba97-496ebe630159" providerId="ADAL" clId="{999E043E-F6B2-4C13-BC58-CF359754801A}" dt="2025-06-24T00:49:57.651" v="229" actId="20577"/>
        <pc:sldMkLst>
          <pc:docMk/>
          <pc:sldMk cId="568600876" sldId="495"/>
        </pc:sldMkLst>
        <pc:spChg chg="mod">
          <ac:chgData name="Javed, Syed Aaqib" userId="5e53bec2-6720-475a-ba97-496ebe630159" providerId="ADAL" clId="{999E043E-F6B2-4C13-BC58-CF359754801A}" dt="2025-06-24T00:49:57.651" v="229" actId="20577"/>
          <ac:spMkLst>
            <pc:docMk/>
            <pc:sldMk cId="568600876" sldId="495"/>
            <ac:spMk id="12" creationId="{8608BA7B-1580-0756-752A-1C3455C3B9B4}"/>
          </ac:spMkLst>
        </pc:spChg>
      </pc:sldChg>
      <pc:sldChg chg="modNotesTx">
        <pc:chgData name="Javed, Syed Aaqib" userId="5e53bec2-6720-475a-ba97-496ebe630159" providerId="ADAL" clId="{999E043E-F6B2-4C13-BC58-CF359754801A}" dt="2025-06-23T22:30:38.962" v="119" actId="20577"/>
        <pc:sldMkLst>
          <pc:docMk/>
          <pc:sldMk cId="4239774109" sldId="496"/>
        </pc:sldMkLst>
      </pc:sldChg>
      <pc:sldChg chg="modNotesTx">
        <pc:chgData name="Javed, Syed Aaqib" userId="5e53bec2-6720-475a-ba97-496ebe630159" providerId="ADAL" clId="{999E043E-F6B2-4C13-BC58-CF359754801A}" dt="2025-06-23T22:30:52.067" v="120" actId="20577"/>
        <pc:sldMkLst>
          <pc:docMk/>
          <pc:sldMk cId="377801503" sldId="497"/>
        </pc:sldMkLst>
      </pc:sldChg>
      <pc:sldChg chg="modNotesTx">
        <pc:chgData name="Javed, Syed Aaqib" userId="5e53bec2-6720-475a-ba97-496ebe630159" providerId="ADAL" clId="{999E043E-F6B2-4C13-BC58-CF359754801A}" dt="2025-06-23T22:31:11.077" v="122" actId="20577"/>
        <pc:sldMkLst>
          <pc:docMk/>
          <pc:sldMk cId="754687305" sldId="498"/>
        </pc:sldMkLst>
      </pc:sldChg>
      <pc:sldChg chg="modNotesTx">
        <pc:chgData name="Javed, Syed Aaqib" userId="5e53bec2-6720-475a-ba97-496ebe630159" providerId="ADAL" clId="{999E043E-F6B2-4C13-BC58-CF359754801A}" dt="2025-06-23T22:32:40.550" v="131" actId="20577"/>
        <pc:sldMkLst>
          <pc:docMk/>
          <pc:sldMk cId="2964475512" sldId="501"/>
        </pc:sldMkLst>
      </pc:sldChg>
      <pc:sldChg chg="modNotesTx">
        <pc:chgData name="Javed, Syed Aaqib" userId="5e53bec2-6720-475a-ba97-496ebe630159" providerId="ADAL" clId="{999E043E-F6B2-4C13-BC58-CF359754801A}" dt="2025-06-23T22:33:09.427" v="134" actId="20577"/>
        <pc:sldMkLst>
          <pc:docMk/>
          <pc:sldMk cId="3039935283" sldId="502"/>
        </pc:sldMkLst>
      </pc:sldChg>
      <pc:sldChg chg="modNotesTx">
        <pc:chgData name="Javed, Syed Aaqib" userId="5e53bec2-6720-475a-ba97-496ebe630159" providerId="ADAL" clId="{999E043E-F6B2-4C13-BC58-CF359754801A}" dt="2025-06-23T22:39:02.743" v="174" actId="12"/>
        <pc:sldMkLst>
          <pc:docMk/>
          <pc:sldMk cId="1555096516" sldId="516"/>
        </pc:sldMkLst>
      </pc:sldChg>
      <pc:sldChg chg="modSp mod modNotesTx">
        <pc:chgData name="Javed, Syed Aaqib" userId="5e53bec2-6720-475a-ba97-496ebe630159" providerId="ADAL" clId="{999E043E-F6B2-4C13-BC58-CF359754801A}" dt="2025-06-24T02:21:31.494" v="267" actId="20577"/>
        <pc:sldMkLst>
          <pc:docMk/>
          <pc:sldMk cId="542053169" sldId="522"/>
        </pc:sldMkLst>
        <pc:spChg chg="mod">
          <ac:chgData name="Javed, Syed Aaqib" userId="5e53bec2-6720-475a-ba97-496ebe630159" providerId="ADAL" clId="{999E043E-F6B2-4C13-BC58-CF359754801A}" dt="2025-06-24T00:59:01.821" v="252" actId="20577"/>
          <ac:spMkLst>
            <pc:docMk/>
            <pc:sldMk cId="542053169" sldId="522"/>
            <ac:spMk id="7" creationId="{0A050F3C-35B3-8172-0D58-FCC152906A95}"/>
          </ac:spMkLst>
        </pc:spChg>
        <pc:graphicFrameChg chg="mod">
          <ac:chgData name="Javed, Syed Aaqib" userId="5e53bec2-6720-475a-ba97-496ebe630159" providerId="ADAL" clId="{999E043E-F6B2-4C13-BC58-CF359754801A}" dt="2025-06-24T02:21:31.494" v="267" actId="20577"/>
          <ac:graphicFrameMkLst>
            <pc:docMk/>
            <pc:sldMk cId="542053169" sldId="522"/>
            <ac:graphicFrameMk id="6" creationId="{A17E0290-722F-C496-8854-ED33EBB65E96}"/>
          </ac:graphicFrameMkLst>
        </pc:graphicFrameChg>
      </pc:sldChg>
      <pc:sldChg chg="modNotesTx">
        <pc:chgData name="Javed, Syed Aaqib" userId="5e53bec2-6720-475a-ba97-496ebe630159" providerId="ADAL" clId="{999E043E-F6B2-4C13-BC58-CF359754801A}" dt="2025-06-23T22:31:45.147" v="126" actId="12"/>
        <pc:sldMkLst>
          <pc:docMk/>
          <pc:sldMk cId="3311384243" sldId="523"/>
        </pc:sldMkLst>
      </pc:sldChg>
      <pc:sldChg chg="modNotesTx">
        <pc:chgData name="Javed, Syed Aaqib" userId="5e53bec2-6720-475a-ba97-496ebe630159" providerId="ADAL" clId="{999E043E-F6B2-4C13-BC58-CF359754801A}" dt="2025-06-23T22:33:02.189" v="133" actId="20577"/>
        <pc:sldMkLst>
          <pc:docMk/>
          <pc:sldMk cId="2305462519" sldId="524"/>
        </pc:sldMkLst>
      </pc:sldChg>
      <pc:sldChg chg="modNotesTx">
        <pc:chgData name="Javed, Syed Aaqib" userId="5e53bec2-6720-475a-ba97-496ebe630159" providerId="ADAL" clId="{999E043E-F6B2-4C13-BC58-CF359754801A}" dt="2025-06-23T22:33:17.675" v="135" actId="20577"/>
        <pc:sldMkLst>
          <pc:docMk/>
          <pc:sldMk cId="3940445124" sldId="525"/>
        </pc:sldMkLst>
      </pc:sldChg>
      <pc:sldChg chg="modNotesTx">
        <pc:chgData name="Javed, Syed Aaqib" userId="5e53bec2-6720-475a-ba97-496ebe630159" providerId="ADAL" clId="{999E043E-F6B2-4C13-BC58-CF359754801A}" dt="2025-06-23T22:33:26.027" v="136" actId="20577"/>
        <pc:sldMkLst>
          <pc:docMk/>
          <pc:sldMk cId="32895740" sldId="526"/>
        </pc:sldMkLst>
      </pc:sldChg>
      <pc:sldChg chg="modNotesTx">
        <pc:chgData name="Javed, Syed Aaqib" userId="5e53bec2-6720-475a-ba97-496ebe630159" providerId="ADAL" clId="{999E043E-F6B2-4C13-BC58-CF359754801A}" dt="2025-06-23T22:33:42.830" v="138" actId="20577"/>
        <pc:sldMkLst>
          <pc:docMk/>
          <pc:sldMk cId="4264139635" sldId="528"/>
        </pc:sldMkLst>
      </pc:sldChg>
      <pc:sldChg chg="modNotesTx">
        <pc:chgData name="Javed, Syed Aaqib" userId="5e53bec2-6720-475a-ba97-496ebe630159" providerId="ADAL" clId="{999E043E-F6B2-4C13-BC58-CF359754801A}" dt="2025-06-23T22:33:52.155" v="139" actId="20577"/>
        <pc:sldMkLst>
          <pc:docMk/>
          <pc:sldMk cId="4136230574" sldId="529"/>
        </pc:sldMkLst>
      </pc:sldChg>
      <pc:sldChg chg="modNotesTx">
        <pc:chgData name="Javed, Syed Aaqib" userId="5e53bec2-6720-475a-ba97-496ebe630159" providerId="ADAL" clId="{999E043E-F6B2-4C13-BC58-CF359754801A}" dt="2025-06-23T22:34:04.338" v="140" actId="20577"/>
        <pc:sldMkLst>
          <pc:docMk/>
          <pc:sldMk cId="2029026502" sldId="530"/>
        </pc:sldMkLst>
      </pc:sldChg>
      <pc:sldChg chg="modNotesTx">
        <pc:chgData name="Javed, Syed Aaqib" userId="5e53bec2-6720-475a-ba97-496ebe630159" providerId="ADAL" clId="{999E043E-F6B2-4C13-BC58-CF359754801A}" dt="2025-06-23T22:34:12.026" v="141" actId="20577"/>
        <pc:sldMkLst>
          <pc:docMk/>
          <pc:sldMk cId="1389900139" sldId="531"/>
        </pc:sldMkLst>
      </pc:sldChg>
      <pc:sldChg chg="modNotesTx">
        <pc:chgData name="Javed, Syed Aaqib" userId="5e53bec2-6720-475a-ba97-496ebe630159" providerId="ADAL" clId="{999E043E-F6B2-4C13-BC58-CF359754801A}" dt="2025-06-23T22:34:21.453" v="142" actId="20577"/>
        <pc:sldMkLst>
          <pc:docMk/>
          <pc:sldMk cId="3532854054" sldId="532"/>
        </pc:sldMkLst>
      </pc:sldChg>
      <pc:sldChg chg="modNotesTx">
        <pc:chgData name="Javed, Syed Aaqib" userId="5e53bec2-6720-475a-ba97-496ebe630159" providerId="ADAL" clId="{999E043E-F6B2-4C13-BC58-CF359754801A}" dt="2025-06-23T22:34:28.699" v="143" actId="20577"/>
        <pc:sldMkLst>
          <pc:docMk/>
          <pc:sldMk cId="2630524691" sldId="533"/>
        </pc:sldMkLst>
      </pc:sldChg>
      <pc:sldChg chg="modNotesTx">
        <pc:chgData name="Javed, Syed Aaqib" userId="5e53bec2-6720-475a-ba97-496ebe630159" providerId="ADAL" clId="{999E043E-F6B2-4C13-BC58-CF359754801A}" dt="2025-06-23T22:38:43.255" v="171" actId="20577"/>
        <pc:sldMkLst>
          <pc:docMk/>
          <pc:sldMk cId="2095001767" sldId="536"/>
        </pc:sldMkLst>
      </pc:sldChg>
      <pc:sldChg chg="modNotesTx">
        <pc:chgData name="Javed, Syed Aaqib" userId="5e53bec2-6720-475a-ba97-496ebe630159" providerId="ADAL" clId="{999E043E-F6B2-4C13-BC58-CF359754801A}" dt="2025-06-23T22:39:37.639" v="178" actId="12"/>
        <pc:sldMkLst>
          <pc:docMk/>
          <pc:sldMk cId="2935327649" sldId="537"/>
        </pc:sldMkLst>
      </pc:sldChg>
      <pc:sldChg chg="modNotesTx">
        <pc:chgData name="Javed, Syed Aaqib" userId="5e53bec2-6720-475a-ba97-496ebe630159" providerId="ADAL" clId="{999E043E-F6B2-4C13-BC58-CF359754801A}" dt="2025-06-23T22:39:17.208" v="176" actId="12"/>
        <pc:sldMkLst>
          <pc:docMk/>
          <pc:sldMk cId="3559698498" sldId="538"/>
        </pc:sldMkLst>
      </pc:sldChg>
      <pc:sldChg chg="modNotesTx">
        <pc:chgData name="Javed, Syed Aaqib" userId="5e53bec2-6720-475a-ba97-496ebe630159" providerId="ADAL" clId="{999E043E-F6B2-4C13-BC58-CF359754801A}" dt="2025-06-23T22:39:55.253" v="180" actId="12"/>
        <pc:sldMkLst>
          <pc:docMk/>
          <pc:sldMk cId="1294779216" sldId="539"/>
        </pc:sldMkLst>
      </pc:sldChg>
      <pc:sldChg chg="modNotesTx">
        <pc:chgData name="Javed, Syed Aaqib" userId="5e53bec2-6720-475a-ba97-496ebe630159" providerId="ADAL" clId="{999E043E-F6B2-4C13-BC58-CF359754801A}" dt="2025-06-24T00:54:09.361" v="243" actId="20577"/>
        <pc:sldMkLst>
          <pc:docMk/>
          <pc:sldMk cId="3565862042" sldId="542"/>
        </pc:sldMkLst>
      </pc:sldChg>
      <pc:sldChg chg="modNotesTx">
        <pc:chgData name="Javed, Syed Aaqib" userId="5e53bec2-6720-475a-ba97-496ebe630159" providerId="ADAL" clId="{999E043E-F6B2-4C13-BC58-CF359754801A}" dt="2025-06-24T00:54:37.317" v="245" actId="20577"/>
        <pc:sldMkLst>
          <pc:docMk/>
          <pc:sldMk cId="4003703053" sldId="543"/>
        </pc:sldMkLst>
      </pc:sldChg>
      <pc:sldChg chg="modNotesTx">
        <pc:chgData name="Javed, Syed Aaqib" userId="5e53bec2-6720-475a-ba97-496ebe630159" providerId="ADAL" clId="{999E043E-F6B2-4C13-BC58-CF359754801A}" dt="2025-06-24T00:54:56.839" v="247" actId="20577"/>
        <pc:sldMkLst>
          <pc:docMk/>
          <pc:sldMk cId="2921305626" sldId="544"/>
        </pc:sldMkLst>
      </pc:sldChg>
      <pc:sldChg chg="modNotesTx">
        <pc:chgData name="Javed, Syed Aaqib" userId="5e53bec2-6720-475a-ba97-496ebe630159" providerId="ADAL" clId="{999E043E-F6B2-4C13-BC58-CF359754801A}" dt="2025-06-24T03:39:06.815" v="1509" actId="20577"/>
        <pc:sldMkLst>
          <pc:docMk/>
          <pc:sldMk cId="1573974967" sldId="545"/>
        </pc:sldMkLst>
      </pc:sldChg>
      <pc:sldChg chg="modNotesTx">
        <pc:chgData name="Javed, Syed Aaqib" userId="5e53bec2-6720-475a-ba97-496ebe630159" providerId="ADAL" clId="{999E043E-F6B2-4C13-BC58-CF359754801A}" dt="2025-06-23T22:38:29.971" v="169" actId="20577"/>
        <pc:sldMkLst>
          <pc:docMk/>
          <pc:sldMk cId="4186621493" sldId="546"/>
        </pc:sldMkLst>
      </pc:sldChg>
      <pc:sldChg chg="modNotesTx">
        <pc:chgData name="Javed, Syed Aaqib" userId="5e53bec2-6720-475a-ba97-496ebe630159" providerId="ADAL" clId="{999E043E-F6B2-4C13-BC58-CF359754801A}" dt="2025-06-23T22:38:36.243" v="170" actId="20577"/>
        <pc:sldMkLst>
          <pc:docMk/>
          <pc:sldMk cId="3787305388" sldId="548"/>
        </pc:sldMkLst>
      </pc:sldChg>
      <pc:sldChg chg="modNotesTx">
        <pc:chgData name="Javed, Syed Aaqib" userId="5e53bec2-6720-475a-ba97-496ebe630159" providerId="ADAL" clId="{999E043E-F6B2-4C13-BC58-CF359754801A}" dt="2025-06-23T23:21:33.938" v="203" actId="20577"/>
        <pc:sldMkLst>
          <pc:docMk/>
          <pc:sldMk cId="2073945503" sldId="549"/>
        </pc:sldMkLst>
      </pc:sldChg>
      <pc:sldChg chg="modNotesTx">
        <pc:chgData name="Javed, Syed Aaqib" userId="5e53bec2-6720-475a-ba97-496ebe630159" providerId="ADAL" clId="{999E043E-F6B2-4C13-BC58-CF359754801A}" dt="2025-06-23T23:25:00.024" v="218" actId="20577"/>
        <pc:sldMkLst>
          <pc:docMk/>
          <pc:sldMk cId="2343530276" sldId="550"/>
        </pc:sldMkLst>
      </pc:sldChg>
      <pc:sldChg chg="modSp modAnim modNotesTx">
        <pc:chgData name="Javed, Syed Aaqib" userId="5e53bec2-6720-475a-ba97-496ebe630159" providerId="ADAL" clId="{999E043E-F6B2-4C13-BC58-CF359754801A}" dt="2025-06-24T01:37:35.879" v="260" actId="20577"/>
        <pc:sldMkLst>
          <pc:docMk/>
          <pc:sldMk cId="3556274700" sldId="553"/>
        </pc:sldMkLst>
        <pc:spChg chg="mod">
          <ac:chgData name="Javed, Syed Aaqib" userId="5e53bec2-6720-475a-ba97-496ebe630159" providerId="ADAL" clId="{999E043E-F6B2-4C13-BC58-CF359754801A}" dt="2025-06-24T01:37:35.879" v="260" actId="20577"/>
          <ac:spMkLst>
            <pc:docMk/>
            <pc:sldMk cId="3556274700" sldId="553"/>
            <ac:spMk id="26" creationId="{093CD41E-D453-6542-9F32-2DEBEA2B7930}"/>
          </ac:spMkLst>
        </pc:spChg>
      </pc:sldChg>
      <pc:sldChg chg="modNotesTx">
        <pc:chgData name="Javed, Syed Aaqib" userId="5e53bec2-6720-475a-ba97-496ebe630159" providerId="ADAL" clId="{999E043E-F6B2-4C13-BC58-CF359754801A}" dt="2025-06-23T22:33:35.456" v="137" actId="20577"/>
        <pc:sldMkLst>
          <pc:docMk/>
          <pc:sldMk cId="4258480624" sldId="554"/>
        </pc:sldMkLst>
      </pc:sldChg>
      <pc:sldChg chg="modNotesTx">
        <pc:chgData name="Javed, Syed Aaqib" userId="5e53bec2-6720-475a-ba97-496ebe630159" providerId="ADAL" clId="{999E043E-F6B2-4C13-BC58-CF359754801A}" dt="2025-06-24T00:52:23.865" v="238" actId="20577"/>
        <pc:sldMkLst>
          <pc:docMk/>
          <pc:sldMk cId="3908139107" sldId="555"/>
        </pc:sldMkLst>
      </pc:sldChg>
      <pc:sldChg chg="modNotesTx">
        <pc:chgData name="Javed, Syed Aaqib" userId="5e53bec2-6720-475a-ba97-496ebe630159" providerId="ADAL" clId="{999E043E-F6B2-4C13-BC58-CF359754801A}" dt="2025-06-23T22:38:50.475" v="172" actId="20577"/>
        <pc:sldMkLst>
          <pc:docMk/>
          <pc:sldMk cId="2005059964" sldId="556"/>
        </pc:sldMkLst>
      </pc:sldChg>
      <pc:sldChg chg="modNotesTx">
        <pc:chgData name="Javed, Syed Aaqib" userId="5e53bec2-6720-475a-ba97-496ebe630159" providerId="ADAL" clId="{999E043E-F6B2-4C13-BC58-CF359754801A}" dt="2025-06-23T23:19:31.597" v="199" actId="20577"/>
        <pc:sldMkLst>
          <pc:docMk/>
          <pc:sldMk cId="3757901283" sldId="1274"/>
        </pc:sldMkLst>
      </pc:sldChg>
      <pc:sldChg chg="addSp delSp modSp del mod">
        <pc:chgData name="Javed, Syed Aaqib" userId="5e53bec2-6720-475a-ba97-496ebe630159" providerId="ADAL" clId="{999E043E-F6B2-4C13-BC58-CF359754801A}" dt="2025-06-23T18:28:19.748" v="64" actId="47"/>
        <pc:sldMkLst>
          <pc:docMk/>
          <pc:sldMk cId="3366614779" sldId="1275"/>
        </pc:sldMkLst>
        <pc:spChg chg="add del mod">
          <ac:chgData name="Javed, Syed Aaqib" userId="5e53bec2-6720-475a-ba97-496ebe630159" providerId="ADAL" clId="{999E043E-F6B2-4C13-BC58-CF359754801A}" dt="2025-06-23T18:25:52.942" v="15" actId="478"/>
          <ac:spMkLst>
            <pc:docMk/>
            <pc:sldMk cId="3366614779" sldId="1275"/>
            <ac:spMk id="56" creationId="{C79FBDAA-449E-8D14-4B0C-F568DA389A04}"/>
          </ac:spMkLst>
        </pc:spChg>
        <pc:picChg chg="add mod">
          <ac:chgData name="Javed, Syed Aaqib" userId="5e53bec2-6720-475a-ba97-496ebe630159" providerId="ADAL" clId="{999E043E-F6B2-4C13-BC58-CF359754801A}" dt="2025-06-23T18:25:51.837" v="14" actId="1076"/>
          <ac:picMkLst>
            <pc:docMk/>
            <pc:sldMk cId="3366614779" sldId="1275"/>
            <ac:picMk id="3" creationId="{6A29FBD9-2711-D30C-EAA6-6CBE492E1EC6}"/>
          </ac:picMkLst>
        </pc:picChg>
        <pc:picChg chg="add del">
          <ac:chgData name="Javed, Syed Aaqib" userId="5e53bec2-6720-475a-ba97-496ebe630159" providerId="ADAL" clId="{999E043E-F6B2-4C13-BC58-CF359754801A}" dt="2025-06-23T18:25:50.917" v="13" actId="478"/>
          <ac:picMkLst>
            <pc:docMk/>
            <pc:sldMk cId="3366614779" sldId="1275"/>
            <ac:picMk id="53" creationId="{A16D83DC-486C-6FCE-F542-ED5A6E1CEFED}"/>
          </ac:picMkLst>
        </pc:picChg>
      </pc:sldChg>
      <pc:sldChg chg="modNotesTx">
        <pc:chgData name="Javed, Syed Aaqib" userId="5e53bec2-6720-475a-ba97-496ebe630159" providerId="ADAL" clId="{999E043E-F6B2-4C13-BC58-CF359754801A}" dt="2025-06-23T22:26:58.929" v="74" actId="20577"/>
        <pc:sldMkLst>
          <pc:docMk/>
          <pc:sldMk cId="1381422480" sldId="1276"/>
        </pc:sldMkLst>
      </pc:sldChg>
      <pc:sldChg chg="modNotesTx">
        <pc:chgData name="Javed, Syed Aaqib" userId="5e53bec2-6720-475a-ba97-496ebe630159" providerId="ADAL" clId="{999E043E-F6B2-4C13-BC58-CF359754801A}" dt="2025-06-23T23:20:23.531" v="202" actId="20577"/>
        <pc:sldMkLst>
          <pc:docMk/>
          <pc:sldMk cId="4221580189" sldId="1277"/>
        </pc:sldMkLst>
      </pc:sldChg>
      <pc:sldChg chg="addSp delSp modSp mod delAnim modAnim modNotesTx">
        <pc:chgData name="Javed, Syed Aaqib" userId="5e53bec2-6720-475a-ba97-496ebe630159" providerId="ADAL" clId="{999E043E-F6B2-4C13-BC58-CF359754801A}" dt="2025-06-24T03:13:43.308" v="665"/>
        <pc:sldMkLst>
          <pc:docMk/>
          <pc:sldMk cId="1282361451" sldId="1278"/>
        </pc:sldMkLst>
        <pc:spChg chg="mod">
          <ac:chgData name="Javed, Syed Aaqib" userId="5e53bec2-6720-475a-ba97-496ebe630159" providerId="ADAL" clId="{999E043E-F6B2-4C13-BC58-CF359754801A}" dt="2025-06-24T03:11:25.828" v="611"/>
          <ac:spMkLst>
            <pc:docMk/>
            <pc:sldMk cId="1282361451" sldId="1278"/>
            <ac:spMk id="40" creationId="{A60661D2-70DF-7D0F-28EE-CA2156F404EC}"/>
          </ac:spMkLst>
        </pc:spChg>
        <pc:spChg chg="mod">
          <ac:chgData name="Javed, Syed Aaqib" userId="5e53bec2-6720-475a-ba97-496ebe630159" providerId="ADAL" clId="{999E043E-F6B2-4C13-BC58-CF359754801A}" dt="2025-06-24T03:11:25.828" v="611"/>
          <ac:spMkLst>
            <pc:docMk/>
            <pc:sldMk cId="1282361451" sldId="1278"/>
            <ac:spMk id="41" creationId="{BF42C678-02C6-4958-9699-172031F56CA2}"/>
          </ac:spMkLst>
        </pc:spChg>
        <pc:spChg chg="mod">
          <ac:chgData name="Javed, Syed Aaqib" userId="5e53bec2-6720-475a-ba97-496ebe630159" providerId="ADAL" clId="{999E043E-F6B2-4C13-BC58-CF359754801A}" dt="2025-06-24T03:11:25.828" v="611"/>
          <ac:spMkLst>
            <pc:docMk/>
            <pc:sldMk cId="1282361451" sldId="1278"/>
            <ac:spMk id="42" creationId="{B6D7629B-0219-CA22-B726-CCB7F10235AB}"/>
          </ac:spMkLst>
        </pc:spChg>
        <pc:spChg chg="mod">
          <ac:chgData name="Javed, Syed Aaqib" userId="5e53bec2-6720-475a-ba97-496ebe630159" providerId="ADAL" clId="{999E043E-F6B2-4C13-BC58-CF359754801A}" dt="2025-06-24T03:11:25.828" v="611"/>
          <ac:spMkLst>
            <pc:docMk/>
            <pc:sldMk cId="1282361451" sldId="1278"/>
            <ac:spMk id="340" creationId="{D4629C8A-78CB-ECE2-35A9-6F69D4172856}"/>
          </ac:spMkLst>
        </pc:spChg>
        <pc:spChg chg="mod">
          <ac:chgData name="Javed, Syed Aaqib" userId="5e53bec2-6720-475a-ba97-496ebe630159" providerId="ADAL" clId="{999E043E-F6B2-4C13-BC58-CF359754801A}" dt="2025-06-24T03:11:25.828" v="611"/>
          <ac:spMkLst>
            <pc:docMk/>
            <pc:sldMk cId="1282361451" sldId="1278"/>
            <ac:spMk id="343" creationId="{F0B84F71-9F10-94FF-3537-D4BD55FC1323}"/>
          </ac:spMkLst>
        </pc:spChg>
        <pc:spChg chg="mod">
          <ac:chgData name="Javed, Syed Aaqib" userId="5e53bec2-6720-475a-ba97-496ebe630159" providerId="ADAL" clId="{999E043E-F6B2-4C13-BC58-CF359754801A}" dt="2025-06-24T03:11:25.828" v="611"/>
          <ac:spMkLst>
            <pc:docMk/>
            <pc:sldMk cId="1282361451" sldId="1278"/>
            <ac:spMk id="347" creationId="{81E8DCF4-2C95-5395-A857-720686D8B02F}"/>
          </ac:spMkLst>
        </pc:spChg>
        <pc:spChg chg="mod">
          <ac:chgData name="Javed, Syed Aaqib" userId="5e53bec2-6720-475a-ba97-496ebe630159" providerId="ADAL" clId="{999E043E-F6B2-4C13-BC58-CF359754801A}" dt="2025-06-24T03:11:25.828" v="611"/>
          <ac:spMkLst>
            <pc:docMk/>
            <pc:sldMk cId="1282361451" sldId="1278"/>
            <ac:spMk id="350" creationId="{BA494762-FB15-5425-242D-E8B92047CE02}"/>
          </ac:spMkLst>
        </pc:spChg>
        <pc:spChg chg="mod">
          <ac:chgData name="Javed, Syed Aaqib" userId="5e53bec2-6720-475a-ba97-496ebe630159" providerId="ADAL" clId="{999E043E-F6B2-4C13-BC58-CF359754801A}" dt="2025-06-24T03:11:25.828" v="611"/>
          <ac:spMkLst>
            <pc:docMk/>
            <pc:sldMk cId="1282361451" sldId="1278"/>
            <ac:spMk id="352" creationId="{611D80F1-0B76-5026-1DA5-C091A9973110}"/>
          </ac:spMkLst>
        </pc:spChg>
        <pc:spChg chg="mod">
          <ac:chgData name="Javed, Syed Aaqib" userId="5e53bec2-6720-475a-ba97-496ebe630159" providerId="ADAL" clId="{999E043E-F6B2-4C13-BC58-CF359754801A}" dt="2025-06-24T03:11:25.828" v="611"/>
          <ac:spMkLst>
            <pc:docMk/>
            <pc:sldMk cId="1282361451" sldId="1278"/>
            <ac:spMk id="359" creationId="{A7A21A79-7F29-39EF-5EDF-3D1D8DCEF839}"/>
          </ac:spMkLst>
        </pc:spChg>
        <pc:spChg chg="mod">
          <ac:chgData name="Javed, Syed Aaqib" userId="5e53bec2-6720-475a-ba97-496ebe630159" providerId="ADAL" clId="{999E043E-F6B2-4C13-BC58-CF359754801A}" dt="2025-06-24T03:11:25.828" v="611"/>
          <ac:spMkLst>
            <pc:docMk/>
            <pc:sldMk cId="1282361451" sldId="1278"/>
            <ac:spMk id="362" creationId="{A799C7C8-6403-B0B3-5590-09074C1FB9CB}"/>
          </ac:spMkLst>
        </pc:spChg>
        <pc:spChg chg="mod">
          <ac:chgData name="Javed, Syed Aaqib" userId="5e53bec2-6720-475a-ba97-496ebe630159" providerId="ADAL" clId="{999E043E-F6B2-4C13-BC58-CF359754801A}" dt="2025-06-24T03:11:34.911" v="615"/>
          <ac:spMkLst>
            <pc:docMk/>
            <pc:sldMk cId="1282361451" sldId="1278"/>
            <ac:spMk id="372" creationId="{BF42C678-02C6-4958-9699-172031F56CA2}"/>
          </ac:spMkLst>
        </pc:spChg>
        <pc:spChg chg="mod">
          <ac:chgData name="Javed, Syed Aaqib" userId="5e53bec2-6720-475a-ba97-496ebe630159" providerId="ADAL" clId="{999E043E-F6B2-4C13-BC58-CF359754801A}" dt="2025-06-24T03:11:34.911" v="615"/>
          <ac:spMkLst>
            <pc:docMk/>
            <pc:sldMk cId="1282361451" sldId="1278"/>
            <ac:spMk id="385" creationId="{BE56AB79-94F6-6BA5-6B29-84472E49EBE1}"/>
          </ac:spMkLst>
        </pc:spChg>
        <pc:spChg chg="mod">
          <ac:chgData name="Javed, Syed Aaqib" userId="5e53bec2-6720-475a-ba97-496ebe630159" providerId="ADAL" clId="{999E043E-F6B2-4C13-BC58-CF359754801A}" dt="2025-06-24T03:11:34.911" v="615"/>
          <ac:spMkLst>
            <pc:docMk/>
            <pc:sldMk cId="1282361451" sldId="1278"/>
            <ac:spMk id="402" creationId="{9A7EE1FD-80DE-075B-7B49-25252C4F62A2}"/>
          </ac:spMkLst>
        </pc:spChg>
        <pc:spChg chg="mod">
          <ac:chgData name="Javed, Syed Aaqib" userId="5e53bec2-6720-475a-ba97-496ebe630159" providerId="ADAL" clId="{999E043E-F6B2-4C13-BC58-CF359754801A}" dt="2025-06-24T03:11:34.911" v="615"/>
          <ac:spMkLst>
            <pc:docMk/>
            <pc:sldMk cId="1282361451" sldId="1278"/>
            <ac:spMk id="407" creationId="{34D983D6-97A8-558C-C91B-DD97D6FFDDAD}"/>
          </ac:spMkLst>
        </pc:spChg>
        <pc:spChg chg="mod">
          <ac:chgData name="Javed, Syed Aaqib" userId="5e53bec2-6720-475a-ba97-496ebe630159" providerId="ADAL" clId="{999E043E-F6B2-4C13-BC58-CF359754801A}" dt="2025-06-24T03:11:34.911" v="615"/>
          <ac:spMkLst>
            <pc:docMk/>
            <pc:sldMk cId="1282361451" sldId="1278"/>
            <ac:spMk id="419" creationId="{3760BAAF-6895-493F-EEC7-29F09C1D5DC5}"/>
          </ac:spMkLst>
        </pc:spChg>
        <pc:spChg chg="mod">
          <ac:chgData name="Javed, Syed Aaqib" userId="5e53bec2-6720-475a-ba97-496ebe630159" providerId="ADAL" clId="{999E043E-F6B2-4C13-BC58-CF359754801A}" dt="2025-06-24T03:11:34.911" v="615"/>
          <ac:spMkLst>
            <pc:docMk/>
            <pc:sldMk cId="1282361451" sldId="1278"/>
            <ac:spMk id="420" creationId="{4D54D302-B583-E2EC-624C-DC886E285034}"/>
          </ac:spMkLst>
        </pc:spChg>
        <pc:spChg chg="mod">
          <ac:chgData name="Javed, Syed Aaqib" userId="5e53bec2-6720-475a-ba97-496ebe630159" providerId="ADAL" clId="{999E043E-F6B2-4C13-BC58-CF359754801A}" dt="2025-06-24T03:11:34.911" v="615"/>
          <ac:spMkLst>
            <pc:docMk/>
            <pc:sldMk cId="1282361451" sldId="1278"/>
            <ac:spMk id="423" creationId="{4DF5DAD7-7BF5-AAFD-A34F-6CDE719F1757}"/>
          </ac:spMkLst>
        </pc:spChg>
        <pc:spChg chg="mod">
          <ac:chgData name="Javed, Syed Aaqib" userId="5e53bec2-6720-475a-ba97-496ebe630159" providerId="ADAL" clId="{999E043E-F6B2-4C13-BC58-CF359754801A}" dt="2025-06-24T03:11:34.911" v="615"/>
          <ac:spMkLst>
            <pc:docMk/>
            <pc:sldMk cId="1282361451" sldId="1278"/>
            <ac:spMk id="425" creationId="{ED8B7E14-5E4C-AEF0-70E4-675800694FA3}"/>
          </ac:spMkLst>
        </pc:spChg>
        <pc:spChg chg="mod">
          <ac:chgData name="Javed, Syed Aaqib" userId="5e53bec2-6720-475a-ba97-496ebe630159" providerId="ADAL" clId="{999E043E-F6B2-4C13-BC58-CF359754801A}" dt="2025-06-24T03:11:34.911" v="615"/>
          <ac:spMkLst>
            <pc:docMk/>
            <pc:sldMk cId="1282361451" sldId="1278"/>
            <ac:spMk id="430" creationId="{C328AF56-5447-9193-EE6D-6F787468A58E}"/>
          </ac:spMkLst>
        </pc:spChg>
        <pc:spChg chg="mod">
          <ac:chgData name="Javed, Syed Aaqib" userId="5e53bec2-6720-475a-ba97-496ebe630159" providerId="ADAL" clId="{999E043E-F6B2-4C13-BC58-CF359754801A}" dt="2025-06-24T03:11:34.911" v="615"/>
          <ac:spMkLst>
            <pc:docMk/>
            <pc:sldMk cId="1282361451" sldId="1278"/>
            <ac:spMk id="433" creationId="{A7A21A79-7F29-39EF-5EDF-3D1D8DCEF839}"/>
          </ac:spMkLst>
        </pc:spChg>
        <pc:grpChg chg="del mod">
          <ac:chgData name="Javed, Syed Aaqib" userId="5e53bec2-6720-475a-ba97-496ebe630159" providerId="ADAL" clId="{999E043E-F6B2-4C13-BC58-CF359754801A}" dt="2025-06-24T03:11:30.427" v="613" actId="21"/>
          <ac:grpSpMkLst>
            <pc:docMk/>
            <pc:sldMk cId="1282361451" sldId="1278"/>
            <ac:grpSpMk id="3" creationId="{A28A1BB5-BCCB-8FC4-3033-1B5FF21DCE48}"/>
          </ac:grpSpMkLst>
        </pc:grpChg>
        <pc:grpChg chg="del">
          <ac:chgData name="Javed, Syed Aaqib" userId="5e53bec2-6720-475a-ba97-496ebe630159" providerId="ADAL" clId="{999E043E-F6B2-4C13-BC58-CF359754801A}" dt="2025-06-24T03:11:33.986" v="614" actId="478"/>
          <ac:grpSpMkLst>
            <pc:docMk/>
            <pc:sldMk cId="1282361451" sldId="1278"/>
            <ac:grpSpMk id="53" creationId="{E7B51BD1-1848-823B-FBD5-E69242A5CD2D}"/>
          </ac:grpSpMkLst>
        </pc:grpChg>
        <pc:grpChg chg="ord">
          <ac:chgData name="Javed, Syed Aaqib" userId="5e53bec2-6720-475a-ba97-496ebe630159" providerId="ADAL" clId="{999E043E-F6B2-4C13-BC58-CF359754801A}" dt="2025-06-24T03:12:06.667" v="630" actId="166"/>
          <ac:grpSpMkLst>
            <pc:docMk/>
            <pc:sldMk cId="1282361451" sldId="1278"/>
            <ac:grpSpMk id="142" creationId="{2689618F-418E-F712-CB14-5A61A4082F63}"/>
          </ac:grpSpMkLst>
        </pc:grpChg>
        <pc:cxnChg chg="mod">
          <ac:chgData name="Javed, Syed Aaqib" userId="5e53bec2-6720-475a-ba97-496ebe630159" providerId="ADAL" clId="{999E043E-F6B2-4C13-BC58-CF359754801A}" dt="2025-06-24T03:11:30.427" v="613" actId="21"/>
          <ac:cxnSpMkLst>
            <pc:docMk/>
            <pc:sldMk cId="1282361451" sldId="1278"/>
            <ac:cxnSpMk id="76" creationId="{54FB52CD-6F0F-3EBE-1B64-08EA4E86DD9E}"/>
          </ac:cxnSpMkLst>
        </pc:cxnChg>
        <pc:cxnChg chg="mod">
          <ac:chgData name="Javed, Syed Aaqib" userId="5e53bec2-6720-475a-ba97-496ebe630159" providerId="ADAL" clId="{999E043E-F6B2-4C13-BC58-CF359754801A}" dt="2025-06-24T03:11:30.427" v="613" actId="21"/>
          <ac:cxnSpMkLst>
            <pc:docMk/>
            <pc:sldMk cId="1282361451" sldId="1278"/>
            <ac:cxnSpMk id="77" creationId="{F39273F1-D61C-68F9-9ACD-8A63BBD2951F}"/>
          </ac:cxnSpMkLst>
        </pc:cxnChg>
        <pc:cxnChg chg="mod">
          <ac:chgData name="Javed, Syed Aaqib" userId="5e53bec2-6720-475a-ba97-496ebe630159" providerId="ADAL" clId="{999E043E-F6B2-4C13-BC58-CF359754801A}" dt="2025-06-24T03:11:33.986" v="614" actId="478"/>
          <ac:cxnSpMkLst>
            <pc:docMk/>
            <pc:sldMk cId="1282361451" sldId="1278"/>
            <ac:cxnSpMk id="93" creationId="{0E94401F-69E3-21B4-7EB1-118A0FFA3C49}"/>
          </ac:cxnSpMkLst>
        </pc:cxnChg>
        <pc:cxnChg chg="mod">
          <ac:chgData name="Javed, Syed Aaqib" userId="5e53bec2-6720-475a-ba97-496ebe630159" providerId="ADAL" clId="{999E043E-F6B2-4C13-BC58-CF359754801A}" dt="2025-06-24T03:11:33.986" v="614" actId="478"/>
          <ac:cxnSpMkLst>
            <pc:docMk/>
            <pc:sldMk cId="1282361451" sldId="1278"/>
            <ac:cxnSpMk id="94" creationId="{9B58C015-22EE-8757-27F9-5A16A3933DE4}"/>
          </ac:cxnSpMkLst>
        </pc:cxnChg>
        <pc:cxnChg chg="mod">
          <ac:chgData name="Javed, Syed Aaqib" userId="5e53bec2-6720-475a-ba97-496ebe630159" providerId="ADAL" clId="{999E043E-F6B2-4C13-BC58-CF359754801A}" dt="2025-06-24T03:11:33.986" v="614" actId="478"/>
          <ac:cxnSpMkLst>
            <pc:docMk/>
            <pc:sldMk cId="1282361451" sldId="1278"/>
            <ac:cxnSpMk id="95" creationId="{1F648D53-F40D-66F7-B7BB-17BBF4AD016A}"/>
          </ac:cxnSpMkLst>
        </pc:cxnChg>
        <pc:cxnChg chg="mod">
          <ac:chgData name="Javed, Syed Aaqib" userId="5e53bec2-6720-475a-ba97-496ebe630159" providerId="ADAL" clId="{999E043E-F6B2-4C13-BC58-CF359754801A}" dt="2025-06-24T03:11:33.986" v="614" actId="478"/>
          <ac:cxnSpMkLst>
            <pc:docMk/>
            <pc:sldMk cId="1282361451" sldId="1278"/>
            <ac:cxnSpMk id="96" creationId="{7AB3CB38-C72D-A0E8-2542-0840470375BC}"/>
          </ac:cxnSpMkLst>
        </pc:cxnChg>
        <pc:cxnChg chg="mod">
          <ac:chgData name="Javed, Syed Aaqib" userId="5e53bec2-6720-475a-ba97-496ebe630159" providerId="ADAL" clId="{999E043E-F6B2-4C13-BC58-CF359754801A}" dt="2025-06-24T03:11:33.986" v="614" actId="478"/>
          <ac:cxnSpMkLst>
            <pc:docMk/>
            <pc:sldMk cId="1282361451" sldId="1278"/>
            <ac:cxnSpMk id="106" creationId="{416449EE-D647-E56D-6ACA-152B0AF14184}"/>
          </ac:cxnSpMkLst>
        </pc:cxnChg>
        <pc:cxnChg chg="mod">
          <ac:chgData name="Javed, Syed Aaqib" userId="5e53bec2-6720-475a-ba97-496ebe630159" providerId="ADAL" clId="{999E043E-F6B2-4C13-BC58-CF359754801A}" dt="2025-06-24T03:11:33.986" v="614" actId="478"/>
          <ac:cxnSpMkLst>
            <pc:docMk/>
            <pc:sldMk cId="1282361451" sldId="1278"/>
            <ac:cxnSpMk id="107" creationId="{BC45D740-754A-19D6-81E3-388A182158A9}"/>
          </ac:cxnSpMkLst>
        </pc:cxnChg>
        <pc:cxnChg chg="mod">
          <ac:chgData name="Javed, Syed Aaqib" userId="5e53bec2-6720-475a-ba97-496ebe630159" providerId="ADAL" clId="{999E043E-F6B2-4C13-BC58-CF359754801A}" dt="2025-06-24T03:11:33.986" v="614" actId="478"/>
          <ac:cxnSpMkLst>
            <pc:docMk/>
            <pc:sldMk cId="1282361451" sldId="1278"/>
            <ac:cxnSpMk id="140" creationId="{6C72F0D3-8F0B-6098-D2E7-EAE418E4BBAE}"/>
          </ac:cxnSpMkLst>
        </pc:cxnChg>
        <pc:cxnChg chg="mod">
          <ac:chgData name="Javed, Syed Aaqib" userId="5e53bec2-6720-475a-ba97-496ebe630159" providerId="ADAL" clId="{999E043E-F6B2-4C13-BC58-CF359754801A}" dt="2025-06-24T03:11:30.427" v="613" actId="21"/>
          <ac:cxnSpMkLst>
            <pc:docMk/>
            <pc:sldMk cId="1282361451" sldId="1278"/>
            <ac:cxnSpMk id="316" creationId="{8761A6F0-E842-A90E-C364-F6DA8854E108}"/>
          </ac:cxnSpMkLst>
        </pc:cxnChg>
        <pc:cxnChg chg="mod">
          <ac:chgData name="Javed, Syed Aaqib" userId="5e53bec2-6720-475a-ba97-496ebe630159" providerId="ADAL" clId="{999E043E-F6B2-4C13-BC58-CF359754801A}" dt="2025-06-24T03:11:30.427" v="613" actId="21"/>
          <ac:cxnSpMkLst>
            <pc:docMk/>
            <pc:sldMk cId="1282361451" sldId="1278"/>
            <ac:cxnSpMk id="317" creationId="{9EE78B0E-7033-2D71-3AF9-FC204C34CEF8}"/>
          </ac:cxnSpMkLst>
        </pc:cxnChg>
        <pc:cxnChg chg="mod">
          <ac:chgData name="Javed, Syed Aaqib" userId="5e53bec2-6720-475a-ba97-496ebe630159" providerId="ADAL" clId="{999E043E-F6B2-4C13-BC58-CF359754801A}" dt="2025-06-24T03:11:30.427" v="613" actId="21"/>
          <ac:cxnSpMkLst>
            <pc:docMk/>
            <pc:sldMk cId="1282361451" sldId="1278"/>
            <ac:cxnSpMk id="329" creationId="{87384516-AAF4-A09B-9ED7-0867621E144B}"/>
          </ac:cxnSpMkLst>
        </pc:cxnChg>
        <pc:cxnChg chg="mod">
          <ac:chgData name="Javed, Syed Aaqib" userId="5e53bec2-6720-475a-ba97-496ebe630159" providerId="ADAL" clId="{999E043E-F6B2-4C13-BC58-CF359754801A}" dt="2025-06-24T03:11:30.427" v="613" actId="21"/>
          <ac:cxnSpMkLst>
            <pc:docMk/>
            <pc:sldMk cId="1282361451" sldId="1278"/>
            <ac:cxnSpMk id="330" creationId="{D43CD01E-299D-882D-892B-F3401A986E1B}"/>
          </ac:cxnSpMkLst>
        </pc:cxnChg>
        <pc:cxnChg chg="mod">
          <ac:chgData name="Javed, Syed Aaqib" userId="5e53bec2-6720-475a-ba97-496ebe630159" providerId="ADAL" clId="{999E043E-F6B2-4C13-BC58-CF359754801A}" dt="2025-06-24T03:11:30.427" v="613" actId="21"/>
          <ac:cxnSpMkLst>
            <pc:docMk/>
            <pc:sldMk cId="1282361451" sldId="1278"/>
            <ac:cxnSpMk id="363" creationId="{06D816EB-F0E0-9744-895D-53C4B780D847}"/>
          </ac:cxnSpMkLst>
        </pc:cxnChg>
      </pc:sldChg>
      <pc:sldChg chg="modNotesTx">
        <pc:chgData name="Javed, Syed Aaqib" userId="5e53bec2-6720-475a-ba97-496ebe630159" providerId="ADAL" clId="{999E043E-F6B2-4C13-BC58-CF359754801A}" dt="2025-06-23T22:27:33.598" v="80" actId="20577"/>
        <pc:sldMkLst>
          <pc:docMk/>
          <pc:sldMk cId="2759215012" sldId="1279"/>
        </pc:sldMkLst>
      </pc:sldChg>
      <pc:sldChg chg="modNotesTx">
        <pc:chgData name="Javed, Syed Aaqib" userId="5e53bec2-6720-475a-ba97-496ebe630159" providerId="ADAL" clId="{999E043E-F6B2-4C13-BC58-CF359754801A}" dt="2025-06-23T22:29:33.470" v="106" actId="20577"/>
        <pc:sldMkLst>
          <pc:docMk/>
          <pc:sldMk cId="46487435" sldId="1280"/>
        </pc:sldMkLst>
      </pc:sldChg>
      <pc:sldChg chg="addSp delSp modSp mod modNotesTx">
        <pc:chgData name="Javed, Syed Aaqib" userId="5e53bec2-6720-475a-ba97-496ebe630159" providerId="ADAL" clId="{999E043E-F6B2-4C13-BC58-CF359754801A}" dt="2025-06-24T02:58:38.761" v="561" actId="1037"/>
        <pc:sldMkLst>
          <pc:docMk/>
          <pc:sldMk cId="2444989180" sldId="1282"/>
        </pc:sldMkLst>
        <pc:spChg chg="add del mod">
          <ac:chgData name="Javed, Syed Aaqib" userId="5e53bec2-6720-475a-ba97-496ebe630159" providerId="ADAL" clId="{999E043E-F6B2-4C13-BC58-CF359754801A}" dt="2025-06-24T02:51:05.678" v="400" actId="21"/>
          <ac:spMkLst>
            <pc:docMk/>
            <pc:sldMk cId="2444989180" sldId="1282"/>
            <ac:spMk id="5" creationId="{71CD1A63-FCAF-7A44-9DA9-77F33BBB4D8A}"/>
          </ac:spMkLst>
        </pc:spChg>
        <pc:spChg chg="add mod">
          <ac:chgData name="Javed, Syed Aaqib" userId="5e53bec2-6720-475a-ba97-496ebe630159" providerId="ADAL" clId="{999E043E-F6B2-4C13-BC58-CF359754801A}" dt="2025-06-24T02:50:41.114" v="395" actId="14100"/>
          <ac:spMkLst>
            <pc:docMk/>
            <pc:sldMk cId="2444989180" sldId="1282"/>
            <ac:spMk id="6" creationId="{DDF06CDB-0A13-D7BA-3701-F85D49F80329}"/>
          </ac:spMkLst>
        </pc:spChg>
        <pc:spChg chg="add del mod">
          <ac:chgData name="Javed, Syed Aaqib" userId="5e53bec2-6720-475a-ba97-496ebe630159" providerId="ADAL" clId="{999E043E-F6B2-4C13-BC58-CF359754801A}" dt="2025-06-24T02:57:13.108" v="546" actId="478"/>
          <ac:spMkLst>
            <pc:docMk/>
            <pc:sldMk cId="2444989180" sldId="1282"/>
            <ac:spMk id="7" creationId="{71CD1A63-FCAF-7A44-9DA9-77F33BBB4D8A}"/>
          </ac:spMkLst>
        </pc:spChg>
        <pc:spChg chg="add mod">
          <ac:chgData name="Javed, Syed Aaqib" userId="5e53bec2-6720-475a-ba97-496ebe630159" providerId="ADAL" clId="{999E043E-F6B2-4C13-BC58-CF359754801A}" dt="2025-06-24T02:58:38.761" v="561" actId="1037"/>
          <ac:spMkLst>
            <pc:docMk/>
            <pc:sldMk cId="2444989180" sldId="1282"/>
            <ac:spMk id="20" creationId="{0CE97AF0-8A95-53C3-E616-60DF85A66851}"/>
          </ac:spMkLst>
        </pc:spChg>
        <pc:picChg chg="mod">
          <ac:chgData name="Javed, Syed Aaqib" userId="5e53bec2-6720-475a-ba97-496ebe630159" providerId="ADAL" clId="{999E043E-F6B2-4C13-BC58-CF359754801A}" dt="2025-06-24T02:55:06.329" v="470" actId="1076"/>
          <ac:picMkLst>
            <pc:docMk/>
            <pc:sldMk cId="2444989180" sldId="1282"/>
            <ac:picMk id="3" creationId="{3C35CFB6-1975-C376-A21E-429EB94FE8A8}"/>
          </ac:picMkLst>
        </pc:picChg>
        <pc:picChg chg="add del">
          <ac:chgData name="Javed, Syed Aaqib" userId="5e53bec2-6720-475a-ba97-496ebe630159" providerId="ADAL" clId="{999E043E-F6B2-4C13-BC58-CF359754801A}" dt="2025-06-24T02:55:34.955" v="476" actId="478"/>
          <ac:picMkLst>
            <pc:docMk/>
            <pc:sldMk cId="2444989180" sldId="1282"/>
            <ac:picMk id="9" creationId="{DAC4C13E-A1C5-1A70-3EDB-1898FB80E402}"/>
          </ac:picMkLst>
        </pc:picChg>
        <pc:picChg chg="add mod modCrop">
          <ac:chgData name="Javed, Syed Aaqib" userId="5e53bec2-6720-475a-ba97-496ebe630159" providerId="ADAL" clId="{999E043E-F6B2-4C13-BC58-CF359754801A}" dt="2025-06-24T02:53:21.490" v="440" actId="1076"/>
          <ac:picMkLst>
            <pc:docMk/>
            <pc:sldMk cId="2444989180" sldId="1282"/>
            <ac:picMk id="11" creationId="{37116620-A188-9C27-4879-DAD9E3AA4981}"/>
          </ac:picMkLst>
        </pc:picChg>
        <pc:picChg chg="add mod modCrop">
          <ac:chgData name="Javed, Syed Aaqib" userId="5e53bec2-6720-475a-ba97-496ebe630159" providerId="ADAL" clId="{999E043E-F6B2-4C13-BC58-CF359754801A}" dt="2025-06-24T02:55:00.985" v="468" actId="1076"/>
          <ac:picMkLst>
            <pc:docMk/>
            <pc:sldMk cId="2444989180" sldId="1282"/>
            <ac:picMk id="13" creationId="{720F8AAD-7BCF-988D-FED6-FF85930A7E95}"/>
          </ac:picMkLst>
        </pc:picChg>
        <pc:picChg chg="add del mod modCrop">
          <ac:chgData name="Javed, Syed Aaqib" userId="5e53bec2-6720-475a-ba97-496ebe630159" providerId="ADAL" clId="{999E043E-F6B2-4C13-BC58-CF359754801A}" dt="2025-06-24T02:55:59.978" v="509" actId="21"/>
          <ac:picMkLst>
            <pc:docMk/>
            <pc:sldMk cId="2444989180" sldId="1282"/>
            <ac:picMk id="14" creationId="{9D0BF06A-7899-EF3D-7376-3F2C383FC5FE}"/>
          </ac:picMkLst>
        </pc:picChg>
        <pc:picChg chg="add mod modCrop">
          <ac:chgData name="Javed, Syed Aaqib" userId="5e53bec2-6720-475a-ba97-496ebe630159" providerId="ADAL" clId="{999E043E-F6B2-4C13-BC58-CF359754801A}" dt="2025-06-24T02:55:56.003" v="507" actId="1036"/>
          <ac:picMkLst>
            <pc:docMk/>
            <pc:sldMk cId="2444989180" sldId="1282"/>
            <ac:picMk id="16" creationId="{68744905-B5D0-7AF2-0420-5BF033809F76}"/>
          </ac:picMkLst>
        </pc:picChg>
        <pc:picChg chg="add mod">
          <ac:chgData name="Javed, Syed Aaqib" userId="5e53bec2-6720-475a-ba97-496ebe630159" providerId="ADAL" clId="{999E043E-F6B2-4C13-BC58-CF359754801A}" dt="2025-06-24T02:57:02.792" v="545" actId="1038"/>
          <ac:picMkLst>
            <pc:docMk/>
            <pc:sldMk cId="2444989180" sldId="1282"/>
            <ac:picMk id="17" creationId="{9D0BF06A-7899-EF3D-7376-3F2C383FC5FE}"/>
          </ac:picMkLst>
        </pc:picChg>
        <pc:picChg chg="add mod">
          <ac:chgData name="Javed, Syed Aaqib" userId="5e53bec2-6720-475a-ba97-496ebe630159" providerId="ADAL" clId="{999E043E-F6B2-4C13-BC58-CF359754801A}" dt="2025-06-24T02:58:35.995" v="559" actId="1037"/>
          <ac:picMkLst>
            <pc:docMk/>
            <pc:sldMk cId="2444989180" sldId="1282"/>
            <ac:picMk id="19" creationId="{F98AA2E7-20CA-7B98-6587-E87A7F4A2930}"/>
          </ac:picMkLst>
        </pc:picChg>
      </pc:sldChg>
      <pc:sldChg chg="modNotesTx">
        <pc:chgData name="Javed, Syed Aaqib" userId="5e53bec2-6720-475a-ba97-496ebe630159" providerId="ADAL" clId="{999E043E-F6B2-4C13-BC58-CF359754801A}" dt="2025-06-24T00:50:32.694" v="230" actId="20577"/>
        <pc:sldMkLst>
          <pc:docMk/>
          <pc:sldMk cId="3849943844" sldId="1285"/>
        </pc:sldMkLst>
      </pc:sldChg>
      <pc:sldChg chg="modSp del mod">
        <pc:chgData name="Javed, Syed Aaqib" userId="5e53bec2-6720-475a-ba97-496ebe630159" providerId="ADAL" clId="{999E043E-F6B2-4C13-BC58-CF359754801A}" dt="2025-06-24T03:14:36.812" v="668" actId="47"/>
        <pc:sldMkLst>
          <pc:docMk/>
          <pc:sldMk cId="3755122490" sldId="1286"/>
        </pc:sldMkLst>
        <pc:spChg chg="mod">
          <ac:chgData name="Javed, Syed Aaqib" userId="5e53bec2-6720-475a-ba97-496ebe630159" providerId="ADAL" clId="{999E043E-F6B2-4C13-BC58-CF359754801A}" dt="2025-06-24T02:23:04.724" v="281" actId="20577"/>
          <ac:spMkLst>
            <pc:docMk/>
            <pc:sldMk cId="3755122490" sldId="1286"/>
            <ac:spMk id="8" creationId="{D02FCA19-78BB-4CD0-666D-0EDD50034048}"/>
          </ac:spMkLst>
        </pc:spChg>
        <pc:graphicFrameChg chg="modGraphic">
          <ac:chgData name="Javed, Syed Aaqib" userId="5e53bec2-6720-475a-ba97-496ebe630159" providerId="ADAL" clId="{999E043E-F6B2-4C13-BC58-CF359754801A}" dt="2025-06-24T00:27:58.648" v="228" actId="20577"/>
          <ac:graphicFrameMkLst>
            <pc:docMk/>
            <pc:sldMk cId="3755122490" sldId="1286"/>
            <ac:graphicFrameMk id="3" creationId="{AE72461F-58B0-BEE5-C293-852167E7BA04}"/>
          </ac:graphicFrameMkLst>
        </pc:graphicFrameChg>
        <pc:graphicFrameChg chg="mod">
          <ac:chgData name="Javed, Syed Aaqib" userId="5e53bec2-6720-475a-ba97-496ebe630159" providerId="ADAL" clId="{999E043E-F6B2-4C13-BC58-CF359754801A}" dt="2025-06-24T02:21:49.428" v="271" actId="6549"/>
          <ac:graphicFrameMkLst>
            <pc:docMk/>
            <pc:sldMk cId="3755122490" sldId="1286"/>
            <ac:graphicFrameMk id="11" creationId="{5474E57E-FDB5-909A-7FB4-3232A1922207}"/>
          </ac:graphicFrameMkLst>
        </pc:graphicFrameChg>
      </pc:sldChg>
      <pc:sldChg chg="addSp delSp modSp add del mod modAnim modNotesTx">
        <pc:chgData name="Javed, Syed Aaqib" userId="5e53bec2-6720-475a-ba97-496ebe630159" providerId="ADAL" clId="{999E043E-F6B2-4C13-BC58-CF359754801A}" dt="2025-06-23T22:26:33.713" v="72" actId="20577"/>
        <pc:sldMkLst>
          <pc:docMk/>
          <pc:sldMk cId="3961900912" sldId="1287"/>
        </pc:sldMkLst>
        <pc:spChg chg="del">
          <ac:chgData name="Javed, Syed Aaqib" userId="5e53bec2-6720-475a-ba97-496ebe630159" providerId="ADAL" clId="{999E043E-F6B2-4C13-BC58-CF359754801A}" dt="2025-06-23T18:27:23.977" v="34" actId="478"/>
          <ac:spMkLst>
            <pc:docMk/>
            <pc:sldMk cId="3961900912" sldId="1287"/>
            <ac:spMk id="56" creationId="{028810CD-18C7-AE0A-490C-5DA5A12BE208}"/>
          </ac:spMkLst>
        </pc:spChg>
        <pc:grpChg chg="mod">
          <ac:chgData name="Javed, Syed Aaqib" userId="5e53bec2-6720-475a-ba97-496ebe630159" providerId="ADAL" clId="{999E043E-F6B2-4C13-BC58-CF359754801A}" dt="2025-06-23T18:27:11.324" v="31" actId="1076"/>
          <ac:grpSpMkLst>
            <pc:docMk/>
            <pc:sldMk cId="3961900912" sldId="1287"/>
            <ac:grpSpMk id="172" creationId="{50A27D52-79F0-37C3-662C-DB267E945CD3}"/>
          </ac:grpSpMkLst>
        </pc:grpChg>
        <pc:picChg chg="add mod">
          <ac:chgData name="Javed, Syed Aaqib" userId="5e53bec2-6720-475a-ba97-496ebe630159" providerId="ADAL" clId="{999E043E-F6B2-4C13-BC58-CF359754801A}" dt="2025-06-23T18:28:01.523" v="63" actId="1035"/>
          <ac:picMkLst>
            <pc:docMk/>
            <pc:sldMk cId="3961900912" sldId="1287"/>
            <ac:picMk id="3" creationId="{5816878E-D93E-12E0-535C-094F86C1D57F}"/>
          </ac:picMkLst>
        </pc:picChg>
        <pc:picChg chg="del">
          <ac:chgData name="Javed, Syed Aaqib" userId="5e53bec2-6720-475a-ba97-496ebe630159" providerId="ADAL" clId="{999E043E-F6B2-4C13-BC58-CF359754801A}" dt="2025-06-23T18:27:25.311" v="35" actId="478"/>
          <ac:picMkLst>
            <pc:docMk/>
            <pc:sldMk cId="3961900912" sldId="1287"/>
            <ac:picMk id="53" creationId="{E7EB0C86-CBB0-CA02-9ACC-8AA24EE0C592}"/>
          </ac:picMkLst>
        </pc:picChg>
      </pc:sldChg>
      <pc:sldChg chg="addSp modSp add mod modAnim modNotesTx">
        <pc:chgData name="Javed, Syed Aaqib" userId="5e53bec2-6720-475a-ba97-496ebe630159" providerId="ADAL" clId="{999E043E-F6B2-4C13-BC58-CF359754801A}" dt="2025-06-24T03:38:01.229" v="1505" actId="313"/>
        <pc:sldMkLst>
          <pc:docMk/>
          <pc:sldMk cId="889417928" sldId="1288"/>
        </pc:sldMkLst>
        <pc:spChg chg="mod">
          <ac:chgData name="Javed, Syed Aaqib" userId="5e53bec2-6720-475a-ba97-496ebe630159" providerId="ADAL" clId="{999E043E-F6B2-4C13-BC58-CF359754801A}" dt="2025-06-24T03:33:03.420" v="1063" actId="20577"/>
          <ac:spMkLst>
            <pc:docMk/>
            <pc:sldMk cId="889417928" sldId="1288"/>
            <ac:spMk id="8" creationId="{A766A9BE-E6EE-51EB-8A4E-1B4A988257C7}"/>
          </ac:spMkLst>
        </pc:spChg>
        <pc:spChg chg="add mod">
          <ac:chgData name="Javed, Syed Aaqib" userId="5e53bec2-6720-475a-ba97-496ebe630159" providerId="ADAL" clId="{999E043E-F6B2-4C13-BC58-CF359754801A}" dt="2025-06-24T02:48:05.821" v="358" actId="1038"/>
          <ac:spMkLst>
            <pc:docMk/>
            <pc:sldMk cId="889417928" sldId="1288"/>
            <ac:spMk id="15" creationId="{41CB34F9-F517-F0FD-235D-C477CD832700}"/>
          </ac:spMkLst>
        </pc:spChg>
      </pc:sldChg>
      <pc:sldChg chg="modSp add del mod">
        <pc:chgData name="Javed, Syed Aaqib" userId="5e53bec2-6720-475a-ba97-496ebe630159" providerId="ADAL" clId="{999E043E-F6B2-4C13-BC58-CF359754801A}" dt="2025-06-24T01:35:24.665" v="256" actId="47"/>
        <pc:sldMkLst>
          <pc:docMk/>
          <pc:sldMk cId="4039391315" sldId="1288"/>
        </pc:sldMkLst>
        <pc:grpChg chg="mod">
          <ac:chgData name="Javed, Syed Aaqib" userId="5e53bec2-6720-475a-ba97-496ebe630159" providerId="ADAL" clId="{999E043E-F6B2-4C13-BC58-CF359754801A}" dt="2025-06-24T01:35:06.531" v="255" actId="1076"/>
          <ac:grpSpMkLst>
            <pc:docMk/>
            <pc:sldMk cId="4039391315" sldId="1288"/>
            <ac:grpSpMk id="147" creationId="{45EDAEB1-6E9E-F357-94E0-6166886993B6}"/>
          </ac:grpSpMkLst>
        </pc:grpChg>
      </pc:sldChg>
      <pc:sldChg chg="addSp delSp modSp add del mod addAnim delAnim modAnim">
        <pc:chgData name="Javed, Syed Aaqib" userId="5e53bec2-6720-475a-ba97-496ebe630159" providerId="ADAL" clId="{999E043E-F6B2-4C13-BC58-CF359754801A}" dt="2025-06-24T03:14:12.241" v="667" actId="47"/>
        <pc:sldMkLst>
          <pc:docMk/>
          <pc:sldMk cId="985819338" sldId="1289"/>
        </pc:sldMkLst>
        <pc:spChg chg="mod">
          <ac:chgData name="Javed, Syed Aaqib" userId="5e53bec2-6720-475a-ba97-496ebe630159" providerId="ADAL" clId="{999E043E-F6B2-4C13-BC58-CF359754801A}" dt="2025-06-24T03:06:59.139" v="565"/>
          <ac:spMkLst>
            <pc:docMk/>
            <pc:sldMk cId="985819338" sldId="1289"/>
            <ac:spMk id="19" creationId="{5ED86297-831E-1467-CA25-66DD38334FD9}"/>
          </ac:spMkLst>
        </pc:spChg>
        <pc:spChg chg="mod">
          <ac:chgData name="Javed, Syed Aaqib" userId="5e53bec2-6720-475a-ba97-496ebe630159" providerId="ADAL" clId="{999E043E-F6B2-4C13-BC58-CF359754801A}" dt="2025-06-24T03:06:59.139" v="565"/>
          <ac:spMkLst>
            <pc:docMk/>
            <pc:sldMk cId="985819338" sldId="1289"/>
            <ac:spMk id="39" creationId="{982B623E-7419-7F39-BBE2-85ED8BC56170}"/>
          </ac:spMkLst>
        </pc:spChg>
        <pc:spChg chg="mod">
          <ac:chgData name="Javed, Syed Aaqib" userId="5e53bec2-6720-475a-ba97-496ebe630159" providerId="ADAL" clId="{999E043E-F6B2-4C13-BC58-CF359754801A}" dt="2025-06-24T03:06:59.139" v="565"/>
          <ac:spMkLst>
            <pc:docMk/>
            <pc:sldMk cId="985819338" sldId="1289"/>
            <ac:spMk id="40" creationId="{09644258-CD6B-A1A2-98BA-494A1DB9AEF1}"/>
          </ac:spMkLst>
        </pc:spChg>
        <pc:spChg chg="mod">
          <ac:chgData name="Javed, Syed Aaqib" userId="5e53bec2-6720-475a-ba97-496ebe630159" providerId="ADAL" clId="{999E043E-F6B2-4C13-BC58-CF359754801A}" dt="2025-06-24T03:06:59.139" v="565"/>
          <ac:spMkLst>
            <pc:docMk/>
            <pc:sldMk cId="985819338" sldId="1289"/>
            <ac:spMk id="41" creationId="{4B761B72-1D72-7073-CA5F-ED471AD87022}"/>
          </ac:spMkLst>
        </pc:spChg>
        <pc:spChg chg="mod">
          <ac:chgData name="Javed, Syed Aaqib" userId="5e53bec2-6720-475a-ba97-496ebe630159" providerId="ADAL" clId="{999E043E-F6B2-4C13-BC58-CF359754801A}" dt="2025-06-24T03:06:59.139" v="565"/>
          <ac:spMkLst>
            <pc:docMk/>
            <pc:sldMk cId="985819338" sldId="1289"/>
            <ac:spMk id="48" creationId="{CD949F03-78D4-945C-68B8-1DA4561A4D69}"/>
          </ac:spMkLst>
        </pc:spChg>
        <pc:spChg chg="mod">
          <ac:chgData name="Javed, Syed Aaqib" userId="5e53bec2-6720-475a-ba97-496ebe630159" providerId="ADAL" clId="{999E043E-F6B2-4C13-BC58-CF359754801A}" dt="2025-06-24T03:06:59.139" v="565"/>
          <ac:spMkLst>
            <pc:docMk/>
            <pc:sldMk cId="985819338" sldId="1289"/>
            <ac:spMk id="339" creationId="{A983BBEE-0736-6979-F06C-C071D0D1D6B1}"/>
          </ac:spMkLst>
        </pc:spChg>
        <pc:spChg chg="mod">
          <ac:chgData name="Javed, Syed Aaqib" userId="5e53bec2-6720-475a-ba97-496ebe630159" providerId="ADAL" clId="{999E043E-F6B2-4C13-BC58-CF359754801A}" dt="2025-06-24T03:06:59.139" v="565"/>
          <ac:spMkLst>
            <pc:docMk/>
            <pc:sldMk cId="985819338" sldId="1289"/>
            <ac:spMk id="341" creationId="{3FA14402-9888-0642-A5D6-5C7206521D7F}"/>
          </ac:spMkLst>
        </pc:spChg>
        <pc:spChg chg="mod">
          <ac:chgData name="Javed, Syed Aaqib" userId="5e53bec2-6720-475a-ba97-496ebe630159" providerId="ADAL" clId="{999E043E-F6B2-4C13-BC58-CF359754801A}" dt="2025-06-24T03:06:59.139" v="565"/>
          <ac:spMkLst>
            <pc:docMk/>
            <pc:sldMk cId="985819338" sldId="1289"/>
            <ac:spMk id="344" creationId="{3D0B8B77-DB9D-8733-64FF-98F6BF84AC6A}"/>
          </ac:spMkLst>
        </pc:spChg>
        <pc:spChg chg="mod">
          <ac:chgData name="Javed, Syed Aaqib" userId="5e53bec2-6720-475a-ba97-496ebe630159" providerId="ADAL" clId="{999E043E-F6B2-4C13-BC58-CF359754801A}" dt="2025-06-24T03:06:59.139" v="565"/>
          <ac:spMkLst>
            <pc:docMk/>
            <pc:sldMk cId="985819338" sldId="1289"/>
            <ac:spMk id="351" creationId="{9C8D6BEC-BF54-CDB7-B0D1-2741FC6663CE}"/>
          </ac:spMkLst>
        </pc:spChg>
        <pc:spChg chg="mod">
          <ac:chgData name="Javed, Syed Aaqib" userId="5e53bec2-6720-475a-ba97-496ebe630159" providerId="ADAL" clId="{999E043E-F6B2-4C13-BC58-CF359754801A}" dt="2025-06-24T03:06:59.139" v="565"/>
          <ac:spMkLst>
            <pc:docMk/>
            <pc:sldMk cId="985819338" sldId="1289"/>
            <ac:spMk id="360" creationId="{D9CA444D-248C-2E98-AB50-D2FBDD0FDD98}"/>
          </ac:spMkLst>
        </pc:spChg>
        <pc:spChg chg="mod">
          <ac:chgData name="Javed, Syed Aaqib" userId="5e53bec2-6720-475a-ba97-496ebe630159" providerId="ADAL" clId="{999E043E-F6B2-4C13-BC58-CF359754801A}" dt="2025-06-24T03:07:17.232" v="569"/>
          <ac:spMkLst>
            <pc:docMk/>
            <pc:sldMk cId="985819338" sldId="1289"/>
            <ac:spMk id="366" creationId="{C60FFFDE-2F3D-A314-FA17-FD0FF4353145}"/>
          </ac:spMkLst>
        </pc:spChg>
        <pc:spChg chg="mod">
          <ac:chgData name="Javed, Syed Aaqib" userId="5e53bec2-6720-475a-ba97-496ebe630159" providerId="ADAL" clId="{999E043E-F6B2-4C13-BC58-CF359754801A}" dt="2025-06-24T03:07:17.232" v="569"/>
          <ac:spMkLst>
            <pc:docMk/>
            <pc:sldMk cId="985819338" sldId="1289"/>
            <ac:spMk id="375" creationId="{9EFB05AB-086A-90C9-4BB2-2363AEDEBAFB}"/>
          </ac:spMkLst>
        </pc:spChg>
        <pc:spChg chg="mod">
          <ac:chgData name="Javed, Syed Aaqib" userId="5e53bec2-6720-475a-ba97-496ebe630159" providerId="ADAL" clId="{999E043E-F6B2-4C13-BC58-CF359754801A}" dt="2025-06-24T03:07:17.232" v="569"/>
          <ac:spMkLst>
            <pc:docMk/>
            <pc:sldMk cId="985819338" sldId="1289"/>
            <ac:spMk id="376" creationId="{EF6D70DE-CD8F-337A-37B7-39D0B52ABAFC}"/>
          </ac:spMkLst>
        </pc:spChg>
        <pc:spChg chg="mod">
          <ac:chgData name="Javed, Syed Aaqib" userId="5e53bec2-6720-475a-ba97-496ebe630159" providerId="ADAL" clId="{999E043E-F6B2-4C13-BC58-CF359754801A}" dt="2025-06-24T03:07:17.232" v="569"/>
          <ac:spMkLst>
            <pc:docMk/>
            <pc:sldMk cId="985819338" sldId="1289"/>
            <ac:spMk id="384" creationId="{B7E4F5FF-C544-72A9-EE92-9130F82F8795}"/>
          </ac:spMkLst>
        </pc:spChg>
        <pc:spChg chg="mod">
          <ac:chgData name="Javed, Syed Aaqib" userId="5e53bec2-6720-475a-ba97-496ebe630159" providerId="ADAL" clId="{999E043E-F6B2-4C13-BC58-CF359754801A}" dt="2025-06-24T03:07:17.232" v="569"/>
          <ac:spMkLst>
            <pc:docMk/>
            <pc:sldMk cId="985819338" sldId="1289"/>
            <ac:spMk id="394" creationId="{A4C45CE2-155B-1A32-A235-5B21B9DDA0DB}"/>
          </ac:spMkLst>
        </pc:spChg>
        <pc:spChg chg="mod">
          <ac:chgData name="Javed, Syed Aaqib" userId="5e53bec2-6720-475a-ba97-496ebe630159" providerId="ADAL" clId="{999E043E-F6B2-4C13-BC58-CF359754801A}" dt="2025-06-24T03:07:17.232" v="569"/>
          <ac:spMkLst>
            <pc:docMk/>
            <pc:sldMk cId="985819338" sldId="1289"/>
            <ac:spMk id="403" creationId="{A7C3F219-C336-07E0-45E0-7C915B83876D}"/>
          </ac:spMkLst>
        </pc:spChg>
        <pc:spChg chg="mod">
          <ac:chgData name="Javed, Syed Aaqib" userId="5e53bec2-6720-475a-ba97-496ebe630159" providerId="ADAL" clId="{999E043E-F6B2-4C13-BC58-CF359754801A}" dt="2025-06-24T03:07:17.232" v="569"/>
          <ac:spMkLst>
            <pc:docMk/>
            <pc:sldMk cId="985819338" sldId="1289"/>
            <ac:spMk id="415" creationId="{5D80BB41-CE38-0AE3-5BF9-D2A2498B948D}"/>
          </ac:spMkLst>
        </pc:spChg>
        <pc:spChg chg="mod">
          <ac:chgData name="Javed, Syed Aaqib" userId="5e53bec2-6720-475a-ba97-496ebe630159" providerId="ADAL" clId="{999E043E-F6B2-4C13-BC58-CF359754801A}" dt="2025-06-24T03:07:17.232" v="569"/>
          <ac:spMkLst>
            <pc:docMk/>
            <pc:sldMk cId="985819338" sldId="1289"/>
            <ac:spMk id="421" creationId="{17B41146-03D7-101B-4230-C075C0DF6277}"/>
          </ac:spMkLst>
        </pc:spChg>
        <pc:spChg chg="mod">
          <ac:chgData name="Javed, Syed Aaqib" userId="5e53bec2-6720-475a-ba97-496ebe630159" providerId="ADAL" clId="{999E043E-F6B2-4C13-BC58-CF359754801A}" dt="2025-06-24T03:07:17.232" v="569"/>
          <ac:spMkLst>
            <pc:docMk/>
            <pc:sldMk cId="985819338" sldId="1289"/>
            <ac:spMk id="423" creationId="{9C8D6BEC-BF54-CDB7-B0D1-2741FC6663CE}"/>
          </ac:spMkLst>
        </pc:spChg>
        <pc:spChg chg="mod">
          <ac:chgData name="Javed, Syed Aaqib" userId="5e53bec2-6720-475a-ba97-496ebe630159" providerId="ADAL" clId="{999E043E-F6B2-4C13-BC58-CF359754801A}" dt="2025-06-24T03:07:17.232" v="569"/>
          <ac:spMkLst>
            <pc:docMk/>
            <pc:sldMk cId="985819338" sldId="1289"/>
            <ac:spMk id="426" creationId="{74E16E1B-F1CD-53BC-1DC5-C535D04459C3}"/>
          </ac:spMkLst>
        </pc:spChg>
        <pc:spChg chg="mod">
          <ac:chgData name="Javed, Syed Aaqib" userId="5e53bec2-6720-475a-ba97-496ebe630159" providerId="ADAL" clId="{999E043E-F6B2-4C13-BC58-CF359754801A}" dt="2025-06-24T03:08:00.617" v="592"/>
          <ac:spMkLst>
            <pc:docMk/>
            <pc:sldMk cId="985819338" sldId="1289"/>
            <ac:spMk id="438" creationId="{04C69796-7F26-4125-79B5-5457D2FD54C2}"/>
          </ac:spMkLst>
        </pc:spChg>
        <pc:spChg chg="mod">
          <ac:chgData name="Javed, Syed Aaqib" userId="5e53bec2-6720-475a-ba97-496ebe630159" providerId="ADAL" clId="{999E043E-F6B2-4C13-BC58-CF359754801A}" dt="2025-06-24T03:08:00.617" v="592"/>
          <ac:spMkLst>
            <pc:docMk/>
            <pc:sldMk cId="985819338" sldId="1289"/>
            <ac:spMk id="442" creationId="{44A76A42-A310-56E3-AB82-0DE19C08CFD3}"/>
          </ac:spMkLst>
        </pc:spChg>
        <pc:spChg chg="mod">
          <ac:chgData name="Javed, Syed Aaqib" userId="5e53bec2-6720-475a-ba97-496ebe630159" providerId="ADAL" clId="{999E043E-F6B2-4C13-BC58-CF359754801A}" dt="2025-06-24T03:08:00.617" v="592"/>
          <ac:spMkLst>
            <pc:docMk/>
            <pc:sldMk cId="985819338" sldId="1289"/>
            <ac:spMk id="447" creationId="{1134C5E0-5C3A-FEFD-ACF0-BA7B1FE3560D}"/>
          </ac:spMkLst>
        </pc:spChg>
        <pc:spChg chg="mod">
          <ac:chgData name="Javed, Syed Aaqib" userId="5e53bec2-6720-475a-ba97-496ebe630159" providerId="ADAL" clId="{999E043E-F6B2-4C13-BC58-CF359754801A}" dt="2025-06-24T03:08:00.617" v="592"/>
          <ac:spMkLst>
            <pc:docMk/>
            <pc:sldMk cId="985819338" sldId="1289"/>
            <ac:spMk id="456" creationId="{3CD3C021-4C8D-AA66-99A0-6F84C31E5846}"/>
          </ac:spMkLst>
        </pc:spChg>
        <pc:spChg chg="mod">
          <ac:chgData name="Javed, Syed Aaqib" userId="5e53bec2-6720-475a-ba97-496ebe630159" providerId="ADAL" clId="{999E043E-F6B2-4C13-BC58-CF359754801A}" dt="2025-06-24T03:08:00.617" v="592"/>
          <ac:spMkLst>
            <pc:docMk/>
            <pc:sldMk cId="985819338" sldId="1289"/>
            <ac:spMk id="483" creationId="{964BB8DC-0A50-87E6-2EFF-311F1C63B56E}"/>
          </ac:spMkLst>
        </pc:spChg>
        <pc:spChg chg="mod">
          <ac:chgData name="Javed, Syed Aaqib" userId="5e53bec2-6720-475a-ba97-496ebe630159" providerId="ADAL" clId="{999E043E-F6B2-4C13-BC58-CF359754801A}" dt="2025-06-24T03:08:00.617" v="592"/>
          <ac:spMkLst>
            <pc:docMk/>
            <pc:sldMk cId="985819338" sldId="1289"/>
            <ac:spMk id="484" creationId="{9427A3F3-601B-4730-6411-D88CB7984A02}"/>
          </ac:spMkLst>
        </pc:spChg>
        <pc:spChg chg="mod">
          <ac:chgData name="Javed, Syed Aaqib" userId="5e53bec2-6720-475a-ba97-496ebe630159" providerId="ADAL" clId="{999E043E-F6B2-4C13-BC58-CF359754801A}" dt="2025-06-24T03:08:00.617" v="592"/>
          <ac:spMkLst>
            <pc:docMk/>
            <pc:sldMk cId="985819338" sldId="1289"/>
            <ac:spMk id="487" creationId="{4219558F-60F9-2A64-D30A-D265B3040E3D}"/>
          </ac:spMkLst>
        </pc:spChg>
        <pc:spChg chg="mod">
          <ac:chgData name="Javed, Syed Aaqib" userId="5e53bec2-6720-475a-ba97-496ebe630159" providerId="ADAL" clId="{999E043E-F6B2-4C13-BC58-CF359754801A}" dt="2025-06-24T03:08:00.617" v="592"/>
          <ac:spMkLst>
            <pc:docMk/>
            <pc:sldMk cId="985819338" sldId="1289"/>
            <ac:spMk id="494" creationId="{15D28725-6398-2136-BCF2-3EEBC82175F2}"/>
          </ac:spMkLst>
        </pc:spChg>
        <pc:spChg chg="mod">
          <ac:chgData name="Javed, Syed Aaqib" userId="5e53bec2-6720-475a-ba97-496ebe630159" providerId="ADAL" clId="{999E043E-F6B2-4C13-BC58-CF359754801A}" dt="2025-06-24T03:08:00.617" v="592"/>
          <ac:spMkLst>
            <pc:docMk/>
            <pc:sldMk cId="985819338" sldId="1289"/>
            <ac:spMk id="498" creationId="{B8E48F26-B0ED-A432-788C-4667D7EA2FB6}"/>
          </ac:spMkLst>
        </pc:spChg>
        <pc:spChg chg="mod">
          <ac:chgData name="Javed, Syed Aaqib" userId="5e53bec2-6720-475a-ba97-496ebe630159" providerId="ADAL" clId="{999E043E-F6B2-4C13-BC58-CF359754801A}" dt="2025-06-24T03:08:00.617" v="592"/>
          <ac:spMkLst>
            <pc:docMk/>
            <pc:sldMk cId="985819338" sldId="1289"/>
            <ac:spMk id="504" creationId="{C34E6D23-0D77-2964-4F33-90B7FEF5C688}"/>
          </ac:spMkLst>
        </pc:spChg>
        <pc:grpChg chg="del mod">
          <ac:chgData name="Javed, Syed Aaqib" userId="5e53bec2-6720-475a-ba97-496ebe630159" providerId="ADAL" clId="{999E043E-F6B2-4C13-BC58-CF359754801A}" dt="2025-06-24T03:07:13.250" v="567" actId="21"/>
          <ac:grpSpMkLst>
            <pc:docMk/>
            <pc:sldMk cId="985819338" sldId="1289"/>
            <ac:grpSpMk id="3" creationId="{04F8303D-8D33-3E5F-056F-AFAA7FF33D64}"/>
          </ac:grpSpMkLst>
        </pc:grpChg>
        <pc:grpChg chg="add del">
          <ac:chgData name="Javed, Syed Aaqib" userId="5e53bec2-6720-475a-ba97-496ebe630159" providerId="ADAL" clId="{999E043E-F6B2-4C13-BC58-CF359754801A}" dt="2025-06-24T03:08:08.487" v="593" actId="478"/>
          <ac:grpSpMkLst>
            <pc:docMk/>
            <pc:sldMk cId="985819338" sldId="1289"/>
            <ac:grpSpMk id="53" creationId="{1306B278-EA5E-394B-A509-0A0C42710E89}"/>
          </ac:grpSpMkLst>
        </pc:grpChg>
        <pc:grpChg chg="ord">
          <ac:chgData name="Javed, Syed Aaqib" userId="5e53bec2-6720-475a-ba97-496ebe630159" providerId="ADAL" clId="{999E043E-F6B2-4C13-BC58-CF359754801A}" dt="2025-06-24T03:07:57.786" v="589" actId="166"/>
          <ac:grpSpMkLst>
            <pc:docMk/>
            <pc:sldMk cId="985819338" sldId="1289"/>
            <ac:grpSpMk id="142" creationId="{3D1D081F-C2F8-963A-B0D6-A8F0E3EBABEF}"/>
          </ac:grpSpMkLst>
        </pc:grpChg>
        <pc:grpChg chg="ord">
          <ac:chgData name="Javed, Syed Aaqib" userId="5e53bec2-6720-475a-ba97-496ebe630159" providerId="ADAL" clId="{999E043E-F6B2-4C13-BC58-CF359754801A}" dt="2025-06-24T03:07:58.724" v="591" actId="166"/>
          <ac:grpSpMkLst>
            <pc:docMk/>
            <pc:sldMk cId="985819338" sldId="1289"/>
            <ac:grpSpMk id="363" creationId="{04F8303D-8D33-3E5F-056F-AFAA7FF33D64}"/>
          </ac:grpSpMkLst>
        </pc:grpChg>
        <pc:cxnChg chg="mod">
          <ac:chgData name="Javed, Syed Aaqib" userId="5e53bec2-6720-475a-ba97-496ebe630159" providerId="ADAL" clId="{999E043E-F6B2-4C13-BC58-CF359754801A}" dt="2025-06-24T03:07:13.250" v="567" actId="21"/>
          <ac:cxnSpMkLst>
            <pc:docMk/>
            <pc:sldMk cId="985819338" sldId="1289"/>
            <ac:cxnSpMk id="74" creationId="{A4B9EA8A-0606-13C0-9CD9-7B7618DA0AE9}"/>
          </ac:cxnSpMkLst>
        </pc:cxnChg>
        <pc:cxnChg chg="mod">
          <ac:chgData name="Javed, Syed Aaqib" userId="5e53bec2-6720-475a-ba97-496ebe630159" providerId="ADAL" clId="{999E043E-F6B2-4C13-BC58-CF359754801A}" dt="2025-06-24T03:07:13.250" v="567" actId="21"/>
          <ac:cxnSpMkLst>
            <pc:docMk/>
            <pc:sldMk cId="985819338" sldId="1289"/>
            <ac:cxnSpMk id="75" creationId="{DA69946D-EC57-EE51-B629-2E5F81725979}"/>
          </ac:cxnSpMkLst>
        </pc:cxnChg>
        <pc:cxnChg chg="mod">
          <ac:chgData name="Javed, Syed Aaqib" userId="5e53bec2-6720-475a-ba97-496ebe630159" providerId="ADAL" clId="{999E043E-F6B2-4C13-BC58-CF359754801A}" dt="2025-06-24T03:07:13.250" v="567" actId="21"/>
          <ac:cxnSpMkLst>
            <pc:docMk/>
            <pc:sldMk cId="985819338" sldId="1289"/>
            <ac:cxnSpMk id="76" creationId="{9C1B62DE-BB63-9B5E-D87E-D8DC01450DA6}"/>
          </ac:cxnSpMkLst>
        </pc:cxnChg>
        <pc:cxnChg chg="mod">
          <ac:chgData name="Javed, Syed Aaqib" userId="5e53bec2-6720-475a-ba97-496ebe630159" providerId="ADAL" clId="{999E043E-F6B2-4C13-BC58-CF359754801A}" dt="2025-06-24T03:07:13.250" v="567" actId="21"/>
          <ac:cxnSpMkLst>
            <pc:docMk/>
            <pc:sldMk cId="985819338" sldId="1289"/>
            <ac:cxnSpMk id="77" creationId="{0DA7191E-BDB5-7B53-FC79-07E67DCEB118}"/>
          </ac:cxnSpMkLst>
        </pc:cxnChg>
        <pc:cxnChg chg="mod">
          <ac:chgData name="Javed, Syed Aaqib" userId="5e53bec2-6720-475a-ba97-496ebe630159" providerId="ADAL" clId="{999E043E-F6B2-4C13-BC58-CF359754801A}" dt="2025-06-24T03:08:08.487" v="593" actId="478"/>
          <ac:cxnSpMkLst>
            <pc:docMk/>
            <pc:sldMk cId="985819338" sldId="1289"/>
            <ac:cxnSpMk id="93" creationId="{B73B5924-1340-1310-94C9-97BC3C13DEA7}"/>
          </ac:cxnSpMkLst>
        </pc:cxnChg>
        <pc:cxnChg chg="mod">
          <ac:chgData name="Javed, Syed Aaqib" userId="5e53bec2-6720-475a-ba97-496ebe630159" providerId="ADAL" clId="{999E043E-F6B2-4C13-BC58-CF359754801A}" dt="2025-06-24T03:08:08.487" v="593" actId="478"/>
          <ac:cxnSpMkLst>
            <pc:docMk/>
            <pc:sldMk cId="985819338" sldId="1289"/>
            <ac:cxnSpMk id="94" creationId="{B6FD440A-C3B2-768D-B713-81951124E773}"/>
          </ac:cxnSpMkLst>
        </pc:cxnChg>
        <pc:cxnChg chg="mod">
          <ac:chgData name="Javed, Syed Aaqib" userId="5e53bec2-6720-475a-ba97-496ebe630159" providerId="ADAL" clId="{999E043E-F6B2-4C13-BC58-CF359754801A}" dt="2025-06-24T03:08:08.487" v="593" actId="478"/>
          <ac:cxnSpMkLst>
            <pc:docMk/>
            <pc:sldMk cId="985819338" sldId="1289"/>
            <ac:cxnSpMk id="95" creationId="{F6D92EF6-4F86-C142-115B-B3056A387808}"/>
          </ac:cxnSpMkLst>
        </pc:cxnChg>
        <pc:cxnChg chg="mod">
          <ac:chgData name="Javed, Syed Aaqib" userId="5e53bec2-6720-475a-ba97-496ebe630159" providerId="ADAL" clId="{999E043E-F6B2-4C13-BC58-CF359754801A}" dt="2025-06-24T03:08:08.487" v="593" actId="478"/>
          <ac:cxnSpMkLst>
            <pc:docMk/>
            <pc:sldMk cId="985819338" sldId="1289"/>
            <ac:cxnSpMk id="96" creationId="{0ABA5681-0EFF-34C8-A431-E819CEDFCBD4}"/>
          </ac:cxnSpMkLst>
        </pc:cxnChg>
        <pc:cxnChg chg="mod">
          <ac:chgData name="Javed, Syed Aaqib" userId="5e53bec2-6720-475a-ba97-496ebe630159" providerId="ADAL" clId="{999E043E-F6B2-4C13-BC58-CF359754801A}" dt="2025-06-24T03:08:08.487" v="593" actId="478"/>
          <ac:cxnSpMkLst>
            <pc:docMk/>
            <pc:sldMk cId="985819338" sldId="1289"/>
            <ac:cxnSpMk id="106" creationId="{1DA9D31A-51C4-4E8A-EF30-86AD92CEF3AD}"/>
          </ac:cxnSpMkLst>
        </pc:cxnChg>
        <pc:cxnChg chg="mod">
          <ac:chgData name="Javed, Syed Aaqib" userId="5e53bec2-6720-475a-ba97-496ebe630159" providerId="ADAL" clId="{999E043E-F6B2-4C13-BC58-CF359754801A}" dt="2025-06-24T03:08:08.487" v="593" actId="478"/>
          <ac:cxnSpMkLst>
            <pc:docMk/>
            <pc:sldMk cId="985819338" sldId="1289"/>
            <ac:cxnSpMk id="107" creationId="{7A29FB54-72A1-E1BC-8635-08394214A4DF}"/>
          </ac:cxnSpMkLst>
        </pc:cxnChg>
        <pc:cxnChg chg="mod">
          <ac:chgData name="Javed, Syed Aaqib" userId="5e53bec2-6720-475a-ba97-496ebe630159" providerId="ADAL" clId="{999E043E-F6B2-4C13-BC58-CF359754801A}" dt="2025-06-24T03:08:08.487" v="593" actId="478"/>
          <ac:cxnSpMkLst>
            <pc:docMk/>
            <pc:sldMk cId="985819338" sldId="1289"/>
            <ac:cxnSpMk id="140" creationId="{90709556-7349-3360-6AB6-D4518FEE8B44}"/>
          </ac:cxnSpMkLst>
        </pc:cxnChg>
        <pc:cxnChg chg="mod">
          <ac:chgData name="Javed, Syed Aaqib" userId="5e53bec2-6720-475a-ba97-496ebe630159" providerId="ADAL" clId="{999E043E-F6B2-4C13-BC58-CF359754801A}" dt="2025-06-24T03:07:13.250" v="567" actId="21"/>
          <ac:cxnSpMkLst>
            <pc:docMk/>
            <pc:sldMk cId="985819338" sldId="1289"/>
            <ac:cxnSpMk id="327" creationId="{68CC75BB-6D8B-9BFF-E776-EBEBABB21F30}"/>
          </ac:cxnSpMkLst>
        </pc:cxnChg>
        <pc:cxnChg chg="mod">
          <ac:chgData name="Javed, Syed Aaqib" userId="5e53bec2-6720-475a-ba97-496ebe630159" providerId="ADAL" clId="{999E043E-F6B2-4C13-BC58-CF359754801A}" dt="2025-06-24T03:07:13.250" v="567" actId="21"/>
          <ac:cxnSpMkLst>
            <pc:docMk/>
            <pc:sldMk cId="985819338" sldId="1289"/>
            <ac:cxnSpMk id="328" creationId="{1C2E6DE5-9A82-0C73-7579-413347200837}"/>
          </ac:cxnSpMkLst>
        </pc:cxnChg>
        <pc:cxnChg chg="mod">
          <ac:chgData name="Javed, Syed Aaqib" userId="5e53bec2-6720-475a-ba97-496ebe630159" providerId="ADAL" clId="{999E043E-F6B2-4C13-BC58-CF359754801A}" dt="2025-06-24T03:07:13.250" v="567" actId="21"/>
          <ac:cxnSpMkLst>
            <pc:docMk/>
            <pc:sldMk cId="985819338" sldId="1289"/>
            <ac:cxnSpMk id="361" creationId="{2BE1F818-F4A6-D632-E66E-DBD2DDE9BB5F}"/>
          </ac:cxnSpMkLst>
        </pc:cxnChg>
      </pc:sldChg>
      <pc:sldChg chg="addSp delSp modSp new del mod">
        <pc:chgData name="Javed, Syed Aaqib" userId="5e53bec2-6720-475a-ba97-496ebe630159" providerId="ADAL" clId="{999E043E-F6B2-4C13-BC58-CF359754801A}" dt="2025-06-24T03:14:01.720" v="666" actId="47"/>
        <pc:sldMkLst>
          <pc:docMk/>
          <pc:sldMk cId="184398804" sldId="1290"/>
        </pc:sldMkLst>
        <pc:spChg chg="del">
          <ac:chgData name="Javed, Syed Aaqib" userId="5e53bec2-6720-475a-ba97-496ebe630159" providerId="ADAL" clId="{999E043E-F6B2-4C13-BC58-CF359754801A}" dt="2025-06-24T03:08:28.611" v="595" actId="478"/>
          <ac:spMkLst>
            <pc:docMk/>
            <pc:sldMk cId="184398804" sldId="1290"/>
            <ac:spMk id="2" creationId="{07117F4B-4A69-2719-6951-94D92C058C9F}"/>
          </ac:spMkLst>
        </pc:spChg>
        <pc:spChg chg="del">
          <ac:chgData name="Javed, Syed Aaqib" userId="5e53bec2-6720-475a-ba97-496ebe630159" providerId="ADAL" clId="{999E043E-F6B2-4C13-BC58-CF359754801A}" dt="2025-06-24T03:08:28.611" v="595" actId="478"/>
          <ac:spMkLst>
            <pc:docMk/>
            <pc:sldMk cId="184398804" sldId="1290"/>
            <ac:spMk id="3" creationId="{CE1B155A-240B-8A94-BA0B-991D87CABF5B}"/>
          </ac:spMkLst>
        </pc:spChg>
        <pc:spChg chg="mod">
          <ac:chgData name="Javed, Syed Aaqib" userId="5e53bec2-6720-475a-ba97-496ebe630159" providerId="ADAL" clId="{999E043E-F6B2-4C13-BC58-CF359754801A}" dt="2025-06-24T03:08:29.400" v="596"/>
          <ac:spMkLst>
            <pc:docMk/>
            <pc:sldMk cId="184398804" sldId="1290"/>
            <ac:spMk id="11" creationId="{78308B0E-376D-40B6-D511-14CD9591AD00}"/>
          </ac:spMkLst>
        </pc:spChg>
        <pc:spChg chg="mod">
          <ac:chgData name="Javed, Syed Aaqib" userId="5e53bec2-6720-475a-ba97-496ebe630159" providerId="ADAL" clId="{999E043E-F6B2-4C13-BC58-CF359754801A}" dt="2025-06-24T03:08:29.400" v="596"/>
          <ac:spMkLst>
            <pc:docMk/>
            <pc:sldMk cId="184398804" sldId="1290"/>
            <ac:spMk id="23" creationId="{2E2FD5F6-5667-E15C-B617-6CB2038F2931}"/>
          </ac:spMkLst>
        </pc:spChg>
        <pc:spChg chg="mod">
          <ac:chgData name="Javed, Syed Aaqib" userId="5e53bec2-6720-475a-ba97-496ebe630159" providerId="ADAL" clId="{999E043E-F6B2-4C13-BC58-CF359754801A}" dt="2025-06-24T03:08:29.400" v="596"/>
          <ac:spMkLst>
            <pc:docMk/>
            <pc:sldMk cId="184398804" sldId="1290"/>
            <ac:spMk id="26" creationId="{E72614C4-05F1-2E19-38A0-DF4FCC4F96B3}"/>
          </ac:spMkLst>
        </pc:spChg>
        <pc:spChg chg="mod">
          <ac:chgData name="Javed, Syed Aaqib" userId="5e53bec2-6720-475a-ba97-496ebe630159" providerId="ADAL" clId="{999E043E-F6B2-4C13-BC58-CF359754801A}" dt="2025-06-24T03:08:29.400" v="596"/>
          <ac:spMkLst>
            <pc:docMk/>
            <pc:sldMk cId="184398804" sldId="1290"/>
            <ac:spMk id="32" creationId="{3B9B8AE8-B8BF-6CDC-194C-9A7DA73DA077}"/>
          </ac:spMkLst>
        </pc:spChg>
        <pc:spChg chg="mod">
          <ac:chgData name="Javed, Syed Aaqib" userId="5e53bec2-6720-475a-ba97-496ebe630159" providerId="ADAL" clId="{999E043E-F6B2-4C13-BC58-CF359754801A}" dt="2025-06-24T03:08:29.400" v="596"/>
          <ac:spMkLst>
            <pc:docMk/>
            <pc:sldMk cId="184398804" sldId="1290"/>
            <ac:spMk id="46" creationId="{DD26901C-2A62-4876-7BDF-11A7862F531E}"/>
          </ac:spMkLst>
        </pc:spChg>
        <pc:spChg chg="mod">
          <ac:chgData name="Javed, Syed Aaqib" userId="5e53bec2-6720-475a-ba97-496ebe630159" providerId="ADAL" clId="{999E043E-F6B2-4C13-BC58-CF359754801A}" dt="2025-06-24T03:08:29.400" v="596"/>
          <ac:spMkLst>
            <pc:docMk/>
            <pc:sldMk cId="184398804" sldId="1290"/>
            <ac:spMk id="51" creationId="{822A2562-5E12-5588-6CCB-B05BE96AE5BE}"/>
          </ac:spMkLst>
        </pc:spChg>
        <pc:spChg chg="mod">
          <ac:chgData name="Javed, Syed Aaqib" userId="5e53bec2-6720-475a-ba97-496ebe630159" providerId="ADAL" clId="{999E043E-F6B2-4C13-BC58-CF359754801A}" dt="2025-06-24T03:08:29.400" v="596"/>
          <ac:spMkLst>
            <pc:docMk/>
            <pc:sldMk cId="184398804" sldId="1290"/>
            <ac:spMk id="52" creationId="{8A9E1CF7-E145-B668-5F20-4C701F9621C3}"/>
          </ac:spMkLst>
        </pc:spChg>
        <pc:spChg chg="mod">
          <ac:chgData name="Javed, Syed Aaqib" userId="5e53bec2-6720-475a-ba97-496ebe630159" providerId="ADAL" clId="{999E043E-F6B2-4C13-BC58-CF359754801A}" dt="2025-06-24T03:08:29.400" v="596"/>
          <ac:spMkLst>
            <pc:docMk/>
            <pc:sldMk cId="184398804" sldId="1290"/>
            <ac:spMk id="53" creationId="{465FD672-DCA9-3517-BA34-9B294DB77A13}"/>
          </ac:spMkLst>
        </pc:spChg>
        <pc:spChg chg="mod">
          <ac:chgData name="Javed, Syed Aaqib" userId="5e53bec2-6720-475a-ba97-496ebe630159" providerId="ADAL" clId="{999E043E-F6B2-4C13-BC58-CF359754801A}" dt="2025-06-24T03:08:29.400" v="596"/>
          <ac:spMkLst>
            <pc:docMk/>
            <pc:sldMk cId="184398804" sldId="1290"/>
            <ac:spMk id="59" creationId="{385F3F06-CA5C-AE56-2652-FB685096A1BD}"/>
          </ac:spMkLst>
        </pc:spChg>
        <pc:spChg chg="mod">
          <ac:chgData name="Javed, Syed Aaqib" userId="5e53bec2-6720-475a-ba97-496ebe630159" providerId="ADAL" clId="{999E043E-F6B2-4C13-BC58-CF359754801A}" dt="2025-06-24T03:08:29.400" v="596"/>
          <ac:spMkLst>
            <pc:docMk/>
            <pc:sldMk cId="184398804" sldId="1290"/>
            <ac:spMk id="68" creationId="{6536ABCB-690B-CD3B-14F5-7C29F76F0EC0}"/>
          </ac:spMkLst>
        </pc:spChg>
        <pc:spChg chg="mod">
          <ac:chgData name="Javed, Syed Aaqib" userId="5e53bec2-6720-475a-ba97-496ebe630159" providerId="ADAL" clId="{999E043E-F6B2-4C13-BC58-CF359754801A}" dt="2025-06-24T03:10:29.408" v="604" actId="207"/>
          <ac:spMkLst>
            <pc:docMk/>
            <pc:sldMk cId="184398804" sldId="1290"/>
            <ac:spMk id="79" creationId="{7E6D5DA5-4D09-CD28-4BC2-A9F8FA1D5BC6}"/>
          </ac:spMkLst>
        </pc:spChg>
        <pc:spChg chg="mod">
          <ac:chgData name="Javed, Syed Aaqib" userId="5e53bec2-6720-475a-ba97-496ebe630159" providerId="ADAL" clId="{999E043E-F6B2-4C13-BC58-CF359754801A}" dt="2025-06-24T03:10:50.639" v="607" actId="207"/>
          <ac:spMkLst>
            <pc:docMk/>
            <pc:sldMk cId="184398804" sldId="1290"/>
            <ac:spMk id="81" creationId="{6A7FF710-062F-14FB-51CD-5F1BFD363590}"/>
          </ac:spMkLst>
        </pc:spChg>
        <pc:spChg chg="mod">
          <ac:chgData name="Javed, Syed Aaqib" userId="5e53bec2-6720-475a-ba97-496ebe630159" providerId="ADAL" clId="{999E043E-F6B2-4C13-BC58-CF359754801A}" dt="2025-06-24T03:10:46.160" v="606" actId="207"/>
          <ac:spMkLst>
            <pc:docMk/>
            <pc:sldMk cId="184398804" sldId="1290"/>
            <ac:spMk id="82" creationId="{82A2DE26-9E10-9070-EDCC-3C1ACB146395}"/>
          </ac:spMkLst>
        </pc:spChg>
        <pc:spChg chg="mod">
          <ac:chgData name="Javed, Syed Aaqib" userId="5e53bec2-6720-475a-ba97-496ebe630159" providerId="ADAL" clId="{999E043E-F6B2-4C13-BC58-CF359754801A}" dt="2025-06-24T03:10:38.825" v="605" actId="207"/>
          <ac:spMkLst>
            <pc:docMk/>
            <pc:sldMk cId="184398804" sldId="1290"/>
            <ac:spMk id="83" creationId="{0493CCD2-144C-D285-CBDF-A5184CAE6FF7}"/>
          </ac:spMkLst>
        </pc:spChg>
        <pc:spChg chg="mod">
          <ac:chgData name="Javed, Syed Aaqib" userId="5e53bec2-6720-475a-ba97-496ebe630159" providerId="ADAL" clId="{999E043E-F6B2-4C13-BC58-CF359754801A}" dt="2025-06-24T03:11:06.297" v="608" actId="207"/>
          <ac:spMkLst>
            <pc:docMk/>
            <pc:sldMk cId="184398804" sldId="1290"/>
            <ac:spMk id="84" creationId="{FC525C0C-36FB-E226-1138-9D81DC28AE31}"/>
          </ac:spMkLst>
        </pc:spChg>
        <pc:spChg chg="mod">
          <ac:chgData name="Javed, Syed Aaqib" userId="5e53bec2-6720-475a-ba97-496ebe630159" providerId="ADAL" clId="{999E043E-F6B2-4C13-BC58-CF359754801A}" dt="2025-06-24T03:11:12.943" v="610" actId="207"/>
          <ac:spMkLst>
            <pc:docMk/>
            <pc:sldMk cId="184398804" sldId="1290"/>
            <ac:spMk id="85" creationId="{30DF4B09-D256-AEB4-2C99-788A7B7F5E97}"/>
          </ac:spMkLst>
        </pc:spChg>
        <pc:spChg chg="mod">
          <ac:chgData name="Javed, Syed Aaqib" userId="5e53bec2-6720-475a-ba97-496ebe630159" providerId="ADAL" clId="{999E043E-F6B2-4C13-BC58-CF359754801A}" dt="2025-06-24T03:11:10.456" v="609" actId="207"/>
          <ac:spMkLst>
            <pc:docMk/>
            <pc:sldMk cId="184398804" sldId="1290"/>
            <ac:spMk id="86" creationId="{D0ED3E04-1BAA-0924-D053-929E5471FDC9}"/>
          </ac:spMkLst>
        </pc:spChg>
        <pc:spChg chg="mod">
          <ac:chgData name="Javed, Syed Aaqib" userId="5e53bec2-6720-475a-ba97-496ebe630159" providerId="ADAL" clId="{999E043E-F6B2-4C13-BC58-CF359754801A}" dt="2025-06-24T03:09:30.764" v="597"/>
          <ac:spMkLst>
            <pc:docMk/>
            <pc:sldMk cId="184398804" sldId="1290"/>
            <ac:spMk id="91" creationId="{D1BB527F-72A0-BD21-C0F3-482B8150B7BB}"/>
          </ac:spMkLst>
        </pc:spChg>
        <pc:spChg chg="mod">
          <ac:chgData name="Javed, Syed Aaqib" userId="5e53bec2-6720-475a-ba97-496ebe630159" providerId="ADAL" clId="{999E043E-F6B2-4C13-BC58-CF359754801A}" dt="2025-06-24T03:09:30.764" v="597"/>
          <ac:spMkLst>
            <pc:docMk/>
            <pc:sldMk cId="184398804" sldId="1290"/>
            <ac:spMk id="92" creationId="{7D934C56-EC0D-7117-0A23-0B5265C1D009}"/>
          </ac:spMkLst>
        </pc:spChg>
        <pc:spChg chg="mod">
          <ac:chgData name="Javed, Syed Aaqib" userId="5e53bec2-6720-475a-ba97-496ebe630159" providerId="ADAL" clId="{999E043E-F6B2-4C13-BC58-CF359754801A}" dt="2025-06-24T03:09:30.764" v="597"/>
          <ac:spMkLst>
            <pc:docMk/>
            <pc:sldMk cId="184398804" sldId="1290"/>
            <ac:spMk id="95" creationId="{AE1374BA-05DB-5B5A-122C-2CC33C862EB2}"/>
          </ac:spMkLst>
        </pc:spChg>
        <pc:spChg chg="mod">
          <ac:chgData name="Javed, Syed Aaqib" userId="5e53bec2-6720-475a-ba97-496ebe630159" providerId="ADAL" clId="{999E043E-F6B2-4C13-BC58-CF359754801A}" dt="2025-06-24T03:09:30.764" v="597"/>
          <ac:spMkLst>
            <pc:docMk/>
            <pc:sldMk cId="184398804" sldId="1290"/>
            <ac:spMk id="120" creationId="{DFC13C41-BF11-04C1-F7E9-F64BCE2EA6EA}"/>
          </ac:spMkLst>
        </pc:spChg>
        <pc:spChg chg="mod">
          <ac:chgData name="Javed, Syed Aaqib" userId="5e53bec2-6720-475a-ba97-496ebe630159" providerId="ADAL" clId="{999E043E-F6B2-4C13-BC58-CF359754801A}" dt="2025-06-24T03:09:30.764" v="597"/>
          <ac:spMkLst>
            <pc:docMk/>
            <pc:sldMk cId="184398804" sldId="1290"/>
            <ac:spMk id="121" creationId="{BE8CB803-53AB-F09F-0EA8-EE0E556F376D}"/>
          </ac:spMkLst>
        </pc:spChg>
        <pc:spChg chg="mod">
          <ac:chgData name="Javed, Syed Aaqib" userId="5e53bec2-6720-475a-ba97-496ebe630159" providerId="ADAL" clId="{999E043E-F6B2-4C13-BC58-CF359754801A}" dt="2025-06-24T03:09:30.764" v="597"/>
          <ac:spMkLst>
            <pc:docMk/>
            <pc:sldMk cId="184398804" sldId="1290"/>
            <ac:spMk id="136" creationId="{B097D727-1DB1-3BD9-63E2-C1E8BACD865E}"/>
          </ac:spMkLst>
        </pc:spChg>
        <pc:spChg chg="mod">
          <ac:chgData name="Javed, Syed Aaqib" userId="5e53bec2-6720-475a-ba97-496ebe630159" providerId="ADAL" clId="{999E043E-F6B2-4C13-BC58-CF359754801A}" dt="2025-06-24T03:09:30.764" v="597"/>
          <ac:spMkLst>
            <pc:docMk/>
            <pc:sldMk cId="184398804" sldId="1290"/>
            <ac:spMk id="142" creationId="{5F8D9371-D880-B856-0E84-B1C335F92B63}"/>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ata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F6DAF-89A6-43B7-BEE0-E93F4E543FD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059D944-D220-4685-9F11-3A67F2EA6DD2}">
      <dgm:prSet custT="1"/>
      <dgm:spPr>
        <a:solidFill>
          <a:schemeClr val="bg2">
            <a:lumMod val="50000"/>
          </a:schemeClr>
        </a:solidFill>
      </dgm:spPr>
      <dgm:t>
        <a:bodyPr/>
        <a:lstStyle/>
        <a:p>
          <a:r>
            <a:rPr lang="en-US" sz="2000" dirty="0">
              <a:latin typeface="Arial" panose="020B0604020202020204" pitchFamily="34" charset="0"/>
              <a:cs typeface="Arial" panose="020B0604020202020204" pitchFamily="34" charset="0"/>
            </a:rPr>
            <a:t>Background</a:t>
          </a:r>
          <a:endParaRPr lang="en-US" sz="2000" dirty="0">
            <a:latin typeface="Arial (Body)"/>
          </a:endParaRPr>
        </a:p>
      </dgm:t>
    </dgm:pt>
    <dgm:pt modelId="{4BF9D55B-A579-46B8-9740-BBF9E25EFC34}" type="parTrans" cxnId="{B0FB19EF-710D-4A49-A0BE-FA95774B4ECE}">
      <dgm:prSet/>
      <dgm:spPr/>
      <dgm:t>
        <a:bodyPr/>
        <a:lstStyle/>
        <a:p>
          <a:endParaRPr lang="en-US"/>
        </a:p>
      </dgm:t>
    </dgm:pt>
    <dgm:pt modelId="{AE263480-7AF3-4497-A8BB-4F73A0202FFA}" type="sibTrans" cxnId="{B0FB19EF-710D-4A49-A0BE-FA95774B4ECE}">
      <dgm:prSet/>
      <dgm:spPr/>
      <dgm:t>
        <a:bodyPr/>
        <a:lstStyle/>
        <a:p>
          <a:endParaRPr lang="en-US"/>
        </a:p>
      </dgm:t>
    </dgm:pt>
    <dgm:pt modelId="{4CA6C368-0DAF-4EDD-8C38-F71AB40E4609}">
      <dgm:prSet/>
      <dgm:spPr>
        <a:solidFill>
          <a:schemeClr val="bg2">
            <a:lumMod val="50000"/>
          </a:schemeClr>
        </a:solidFill>
      </dgm:spPr>
      <dgm:t>
        <a:bodyPr/>
        <a:lstStyle/>
        <a:p>
          <a:r>
            <a:rPr lang="en-US" dirty="0">
              <a:latin typeface="Arial (Body)"/>
            </a:rPr>
            <a:t>Methodology</a:t>
          </a:r>
        </a:p>
      </dgm:t>
    </dgm:pt>
    <dgm:pt modelId="{9A3D0AF3-A84E-48D7-8D87-358085E14F84}" type="parTrans" cxnId="{C2AB3AE8-E3B4-431F-885E-5D6E8DAFC6FF}">
      <dgm:prSet/>
      <dgm:spPr/>
      <dgm:t>
        <a:bodyPr/>
        <a:lstStyle/>
        <a:p>
          <a:endParaRPr lang="en-IN"/>
        </a:p>
      </dgm:t>
    </dgm:pt>
    <dgm:pt modelId="{247AE9EF-1366-45EE-A9D6-B87B88D5B1CE}" type="sibTrans" cxnId="{C2AB3AE8-E3B4-431F-885E-5D6E8DAFC6FF}">
      <dgm:prSet/>
      <dgm:spPr/>
      <dgm:t>
        <a:bodyPr/>
        <a:lstStyle/>
        <a:p>
          <a:endParaRPr lang="en-IN"/>
        </a:p>
      </dgm:t>
    </dgm:pt>
    <dgm:pt modelId="{20CE5481-9C3B-4D25-BBF2-9430CAA67879}">
      <dgm:prSet/>
      <dgm:spPr>
        <a:solidFill>
          <a:schemeClr val="bg2">
            <a:lumMod val="50000"/>
          </a:schemeClr>
        </a:solidFill>
      </dgm:spPr>
      <dgm:t>
        <a:bodyPr/>
        <a:lstStyle/>
        <a:p>
          <a:r>
            <a:rPr lang="en-US" dirty="0">
              <a:latin typeface="Arial (Body)"/>
            </a:rPr>
            <a:t>Literature Review</a:t>
          </a:r>
        </a:p>
      </dgm:t>
    </dgm:pt>
    <dgm:pt modelId="{916EE807-8D99-430D-8C9E-64FA2B442820}" type="parTrans" cxnId="{0E242BB9-88B5-4F9D-A5EB-348286B7CC10}">
      <dgm:prSet/>
      <dgm:spPr/>
      <dgm:t>
        <a:bodyPr/>
        <a:lstStyle/>
        <a:p>
          <a:endParaRPr lang="en-US"/>
        </a:p>
      </dgm:t>
    </dgm:pt>
    <dgm:pt modelId="{44695F65-E3F3-4FC4-9587-83B26D9C92FF}" type="sibTrans" cxnId="{0E242BB9-88B5-4F9D-A5EB-348286B7CC10}">
      <dgm:prSet/>
      <dgm:spPr/>
      <dgm:t>
        <a:bodyPr/>
        <a:lstStyle/>
        <a:p>
          <a:endParaRPr lang="en-US"/>
        </a:p>
      </dgm:t>
    </dgm:pt>
    <dgm:pt modelId="{7FD4DC60-E3A0-4774-BE7E-839F602BBE08}">
      <dgm:prSet/>
      <dgm:spPr>
        <a:solidFill>
          <a:schemeClr val="bg2">
            <a:lumMod val="50000"/>
          </a:schemeClr>
        </a:solidFill>
      </dgm:spPr>
      <dgm:t>
        <a:bodyPr/>
        <a:lstStyle/>
        <a:p>
          <a:r>
            <a:rPr lang="en-US" dirty="0">
              <a:latin typeface="Arial (Body)"/>
            </a:rPr>
            <a:t>Research Gap and Research Questions</a:t>
          </a:r>
        </a:p>
      </dgm:t>
    </dgm:pt>
    <dgm:pt modelId="{54721B7B-B5E3-427A-B681-0D3135105639}" type="sibTrans" cxnId="{07D605D5-9E3C-4DD1-B6EB-3F57D47AFD47}">
      <dgm:prSet/>
      <dgm:spPr/>
      <dgm:t>
        <a:bodyPr/>
        <a:lstStyle/>
        <a:p>
          <a:endParaRPr lang="en-IN"/>
        </a:p>
      </dgm:t>
    </dgm:pt>
    <dgm:pt modelId="{763865E2-78E0-4348-8525-256105E8E953}" type="parTrans" cxnId="{07D605D5-9E3C-4DD1-B6EB-3F57D47AFD47}">
      <dgm:prSet/>
      <dgm:spPr/>
      <dgm:t>
        <a:bodyPr/>
        <a:lstStyle/>
        <a:p>
          <a:endParaRPr lang="en-IN"/>
        </a:p>
      </dgm:t>
    </dgm:pt>
    <dgm:pt modelId="{56AFED22-E808-4DD6-8E23-5E804ED90F74}" type="pres">
      <dgm:prSet presAssocID="{98EF6DAF-89A6-43B7-BEE0-E93F4E543FD5}" presName="linearFlow" presStyleCnt="0">
        <dgm:presLayoutVars>
          <dgm:dir/>
          <dgm:resizeHandles val="exact"/>
        </dgm:presLayoutVars>
      </dgm:prSet>
      <dgm:spPr/>
    </dgm:pt>
    <dgm:pt modelId="{AD54AF15-478C-4B62-9056-C299D5E9EBA7}" type="pres">
      <dgm:prSet presAssocID="{9059D944-D220-4685-9F11-3A67F2EA6DD2}" presName="composite" presStyleCnt="0"/>
      <dgm:spPr/>
    </dgm:pt>
    <dgm:pt modelId="{1AD4A5C9-C67F-40E4-BADD-0CBFD01B1833}" type="pres">
      <dgm:prSet presAssocID="{9059D944-D220-4685-9F11-3A67F2EA6DD2}"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A6B11AB-218A-4864-BC4B-AABF99FB73DB}" type="pres">
      <dgm:prSet presAssocID="{9059D944-D220-4685-9F11-3A67F2EA6DD2}" presName="txShp" presStyleLbl="node1" presStyleIdx="0" presStyleCnt="4">
        <dgm:presLayoutVars>
          <dgm:bulletEnabled val="1"/>
        </dgm:presLayoutVars>
      </dgm:prSet>
      <dgm:spPr/>
    </dgm:pt>
    <dgm:pt modelId="{D577DADC-5EE5-4678-86E0-BB7C922CFBC3}" type="pres">
      <dgm:prSet presAssocID="{AE263480-7AF3-4497-A8BB-4F73A0202FFA}" presName="spacing" presStyleCnt="0"/>
      <dgm:spPr/>
    </dgm:pt>
    <dgm:pt modelId="{9D55F058-15EF-48AF-876C-AEEFFCED82CD}" type="pres">
      <dgm:prSet presAssocID="{20CE5481-9C3B-4D25-BBF2-9430CAA67879}" presName="composite" presStyleCnt="0"/>
      <dgm:spPr/>
    </dgm:pt>
    <dgm:pt modelId="{6BC3ECAF-9823-4709-83D6-0F21680E37C5}" type="pres">
      <dgm:prSet presAssocID="{20CE5481-9C3B-4D25-BBF2-9430CAA67879}" presName="imgShp" presStyleLbl="fgImgPlace1" presStyleIdx="1" presStyleCnt="4" custLinFactNeighborX="9490" custLinFactNeighborY="-4761"/>
      <dgm:spPr>
        <a:solidFill>
          <a:schemeClr val="bg1"/>
        </a:solidFill>
      </dgm:spPr>
    </dgm:pt>
    <dgm:pt modelId="{422BB619-05CA-423A-BD24-978CDBAF591F}" type="pres">
      <dgm:prSet presAssocID="{20CE5481-9C3B-4D25-BBF2-9430CAA67879}" presName="txShp" presStyleLbl="node1" presStyleIdx="1" presStyleCnt="4">
        <dgm:presLayoutVars>
          <dgm:bulletEnabled val="1"/>
        </dgm:presLayoutVars>
      </dgm:prSet>
      <dgm:spPr/>
    </dgm:pt>
    <dgm:pt modelId="{0C9ED7E0-8181-4F4A-9918-EBDB4FB500F1}" type="pres">
      <dgm:prSet presAssocID="{44695F65-E3F3-4FC4-9587-83B26D9C92FF}" presName="spacing" presStyleCnt="0"/>
      <dgm:spPr/>
    </dgm:pt>
    <dgm:pt modelId="{A5704F23-7D89-4FA7-8964-E9D7BFDFBE76}" type="pres">
      <dgm:prSet presAssocID="{7FD4DC60-E3A0-4774-BE7E-839F602BBE08}" presName="composite" presStyleCnt="0"/>
      <dgm:spPr/>
    </dgm:pt>
    <dgm:pt modelId="{6A6EDB02-42BC-4C75-8AC8-464C00355539}" type="pres">
      <dgm:prSet presAssocID="{7FD4DC60-E3A0-4774-BE7E-839F602BBE08}" presName="imgShp" presStyleLbl="fgImgPlace1" presStyleIdx="2" presStyleCnt="4"/>
      <dgm:spPr>
        <a:solidFill>
          <a:schemeClr val="bg1"/>
        </a:solidFill>
      </dgm:spPr>
    </dgm:pt>
    <dgm:pt modelId="{50A0C8FB-AF41-4836-8D5D-A7BC18C9FF4D}" type="pres">
      <dgm:prSet presAssocID="{7FD4DC60-E3A0-4774-BE7E-839F602BBE08}" presName="txShp" presStyleLbl="node1" presStyleIdx="2" presStyleCnt="4">
        <dgm:presLayoutVars>
          <dgm:bulletEnabled val="1"/>
        </dgm:presLayoutVars>
      </dgm:prSet>
      <dgm:spPr/>
    </dgm:pt>
    <dgm:pt modelId="{951D3341-D316-4DCC-A7E8-0C54E934F293}" type="pres">
      <dgm:prSet presAssocID="{54721B7B-B5E3-427A-B681-0D3135105639}" presName="spacing" presStyleCnt="0"/>
      <dgm:spPr/>
    </dgm:pt>
    <dgm:pt modelId="{62AAE573-4ABC-4E1B-93FF-402C9BEFB430}" type="pres">
      <dgm:prSet presAssocID="{4CA6C368-0DAF-4EDD-8C38-F71AB40E4609}" presName="composite" presStyleCnt="0"/>
      <dgm:spPr/>
    </dgm:pt>
    <dgm:pt modelId="{F1C2AE1C-B365-4FCB-ADA7-91D4A82A8412}" type="pres">
      <dgm:prSet presAssocID="{4CA6C368-0DAF-4EDD-8C38-F71AB40E4609}" presName="imgShp" presStyleLbl="fgImgPlace1" presStyleIdx="3"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34EDA64-4F7A-4843-9EB1-95AF2AA787EF}" type="pres">
      <dgm:prSet presAssocID="{4CA6C368-0DAF-4EDD-8C38-F71AB40E4609}" presName="txShp" presStyleLbl="node1" presStyleIdx="3" presStyleCnt="4" custLinFactNeighborY="1542">
        <dgm:presLayoutVars>
          <dgm:bulletEnabled val="1"/>
        </dgm:presLayoutVars>
      </dgm:prSet>
      <dgm:spPr/>
    </dgm:pt>
  </dgm:ptLst>
  <dgm:cxnLst>
    <dgm:cxn modelId="{32C55C01-1D39-48BD-8ED6-F36E7FC526CB}" type="presOf" srcId="{7FD4DC60-E3A0-4774-BE7E-839F602BBE08}" destId="{50A0C8FB-AF41-4836-8D5D-A7BC18C9FF4D}" srcOrd="0" destOrd="0" presId="urn:microsoft.com/office/officeart/2005/8/layout/vList3"/>
    <dgm:cxn modelId="{F579ED5C-0E17-4561-9C41-E23BFF13DA2E}" type="presOf" srcId="{9059D944-D220-4685-9F11-3A67F2EA6DD2}" destId="{0A6B11AB-218A-4864-BC4B-AABF99FB73DB}" srcOrd="0" destOrd="0" presId="urn:microsoft.com/office/officeart/2005/8/layout/vList3"/>
    <dgm:cxn modelId="{D346665D-72ED-405E-A29C-94D853416A58}" type="presOf" srcId="{4CA6C368-0DAF-4EDD-8C38-F71AB40E4609}" destId="{334EDA64-4F7A-4843-9EB1-95AF2AA787EF}" srcOrd="0" destOrd="0" presId="urn:microsoft.com/office/officeart/2005/8/layout/vList3"/>
    <dgm:cxn modelId="{27AC446E-E96E-403B-9822-C761F0CE9578}" type="presOf" srcId="{20CE5481-9C3B-4D25-BBF2-9430CAA67879}" destId="{422BB619-05CA-423A-BD24-978CDBAF591F}" srcOrd="0" destOrd="0" presId="urn:microsoft.com/office/officeart/2005/8/layout/vList3"/>
    <dgm:cxn modelId="{B975D28D-DD81-4A5A-9281-95FDE83868CB}" type="presOf" srcId="{98EF6DAF-89A6-43B7-BEE0-E93F4E543FD5}" destId="{56AFED22-E808-4DD6-8E23-5E804ED90F74}" srcOrd="0" destOrd="0" presId="urn:microsoft.com/office/officeart/2005/8/layout/vList3"/>
    <dgm:cxn modelId="{0E242BB9-88B5-4F9D-A5EB-348286B7CC10}" srcId="{98EF6DAF-89A6-43B7-BEE0-E93F4E543FD5}" destId="{20CE5481-9C3B-4D25-BBF2-9430CAA67879}" srcOrd="1" destOrd="0" parTransId="{916EE807-8D99-430D-8C9E-64FA2B442820}" sibTransId="{44695F65-E3F3-4FC4-9587-83B26D9C92FF}"/>
    <dgm:cxn modelId="{07D605D5-9E3C-4DD1-B6EB-3F57D47AFD47}" srcId="{98EF6DAF-89A6-43B7-BEE0-E93F4E543FD5}" destId="{7FD4DC60-E3A0-4774-BE7E-839F602BBE08}" srcOrd="2" destOrd="0" parTransId="{763865E2-78E0-4348-8525-256105E8E953}" sibTransId="{54721B7B-B5E3-427A-B681-0D3135105639}"/>
    <dgm:cxn modelId="{C2AB3AE8-E3B4-431F-885E-5D6E8DAFC6FF}" srcId="{98EF6DAF-89A6-43B7-BEE0-E93F4E543FD5}" destId="{4CA6C368-0DAF-4EDD-8C38-F71AB40E4609}" srcOrd="3" destOrd="0" parTransId="{9A3D0AF3-A84E-48D7-8D87-358085E14F84}" sibTransId="{247AE9EF-1366-45EE-A9D6-B87B88D5B1CE}"/>
    <dgm:cxn modelId="{B0FB19EF-710D-4A49-A0BE-FA95774B4ECE}" srcId="{98EF6DAF-89A6-43B7-BEE0-E93F4E543FD5}" destId="{9059D944-D220-4685-9F11-3A67F2EA6DD2}" srcOrd="0" destOrd="0" parTransId="{4BF9D55B-A579-46B8-9740-BBF9E25EFC34}" sibTransId="{AE263480-7AF3-4497-A8BB-4F73A0202FFA}"/>
    <dgm:cxn modelId="{15EE218E-B39B-41EC-98D8-2EC97085C46B}" type="presParOf" srcId="{56AFED22-E808-4DD6-8E23-5E804ED90F74}" destId="{AD54AF15-478C-4B62-9056-C299D5E9EBA7}" srcOrd="0" destOrd="0" presId="urn:microsoft.com/office/officeart/2005/8/layout/vList3"/>
    <dgm:cxn modelId="{B296C84A-C397-46AE-A33A-0198F00C7967}" type="presParOf" srcId="{AD54AF15-478C-4B62-9056-C299D5E9EBA7}" destId="{1AD4A5C9-C67F-40E4-BADD-0CBFD01B1833}" srcOrd="0" destOrd="0" presId="urn:microsoft.com/office/officeart/2005/8/layout/vList3"/>
    <dgm:cxn modelId="{17EC2E19-704C-4BE6-BBCC-AE9B6A852341}" type="presParOf" srcId="{AD54AF15-478C-4B62-9056-C299D5E9EBA7}" destId="{0A6B11AB-218A-4864-BC4B-AABF99FB73DB}" srcOrd="1" destOrd="0" presId="urn:microsoft.com/office/officeart/2005/8/layout/vList3"/>
    <dgm:cxn modelId="{985E055F-3713-4B70-829F-8A6915179EDD}" type="presParOf" srcId="{56AFED22-E808-4DD6-8E23-5E804ED90F74}" destId="{D577DADC-5EE5-4678-86E0-BB7C922CFBC3}" srcOrd="1" destOrd="0" presId="urn:microsoft.com/office/officeart/2005/8/layout/vList3"/>
    <dgm:cxn modelId="{4C22C72B-98EA-4B89-966B-E85DC09E429B}" type="presParOf" srcId="{56AFED22-E808-4DD6-8E23-5E804ED90F74}" destId="{9D55F058-15EF-48AF-876C-AEEFFCED82CD}" srcOrd="2" destOrd="0" presId="urn:microsoft.com/office/officeart/2005/8/layout/vList3"/>
    <dgm:cxn modelId="{21C49B2E-1491-4754-8192-7D82181FB164}" type="presParOf" srcId="{9D55F058-15EF-48AF-876C-AEEFFCED82CD}" destId="{6BC3ECAF-9823-4709-83D6-0F21680E37C5}" srcOrd="0" destOrd="0" presId="urn:microsoft.com/office/officeart/2005/8/layout/vList3"/>
    <dgm:cxn modelId="{67C54915-9E3B-4481-A602-5DC03D49DCFC}" type="presParOf" srcId="{9D55F058-15EF-48AF-876C-AEEFFCED82CD}" destId="{422BB619-05CA-423A-BD24-978CDBAF591F}" srcOrd="1" destOrd="0" presId="urn:microsoft.com/office/officeart/2005/8/layout/vList3"/>
    <dgm:cxn modelId="{FBC043FD-9964-474C-A10C-9F2D48F754BC}" type="presParOf" srcId="{56AFED22-E808-4DD6-8E23-5E804ED90F74}" destId="{0C9ED7E0-8181-4F4A-9918-EBDB4FB500F1}" srcOrd="3" destOrd="0" presId="urn:microsoft.com/office/officeart/2005/8/layout/vList3"/>
    <dgm:cxn modelId="{F59720F2-085E-4418-8640-C0EA9FC1E01B}" type="presParOf" srcId="{56AFED22-E808-4DD6-8E23-5E804ED90F74}" destId="{A5704F23-7D89-4FA7-8964-E9D7BFDFBE76}" srcOrd="4" destOrd="0" presId="urn:microsoft.com/office/officeart/2005/8/layout/vList3"/>
    <dgm:cxn modelId="{C2AE9CEB-98E5-4C7E-B0BF-8E19CB8D1CCC}" type="presParOf" srcId="{A5704F23-7D89-4FA7-8964-E9D7BFDFBE76}" destId="{6A6EDB02-42BC-4C75-8AC8-464C00355539}" srcOrd="0" destOrd="0" presId="urn:microsoft.com/office/officeart/2005/8/layout/vList3"/>
    <dgm:cxn modelId="{0670B6EA-2F03-441A-90AB-5B822007DDB3}" type="presParOf" srcId="{A5704F23-7D89-4FA7-8964-E9D7BFDFBE76}" destId="{50A0C8FB-AF41-4836-8D5D-A7BC18C9FF4D}" srcOrd="1" destOrd="0" presId="urn:microsoft.com/office/officeart/2005/8/layout/vList3"/>
    <dgm:cxn modelId="{382AFD08-17E1-493A-B758-BFAE9677D14A}" type="presParOf" srcId="{56AFED22-E808-4DD6-8E23-5E804ED90F74}" destId="{951D3341-D316-4DCC-A7E8-0C54E934F293}" srcOrd="5" destOrd="0" presId="urn:microsoft.com/office/officeart/2005/8/layout/vList3"/>
    <dgm:cxn modelId="{A3329585-A0A3-4120-B295-034FD19CDBDF}" type="presParOf" srcId="{56AFED22-E808-4DD6-8E23-5E804ED90F74}" destId="{62AAE573-4ABC-4E1B-93FF-402C9BEFB430}" srcOrd="6" destOrd="0" presId="urn:microsoft.com/office/officeart/2005/8/layout/vList3"/>
    <dgm:cxn modelId="{499E2CB4-322A-4987-928B-CDCBAC544893}" type="presParOf" srcId="{62AAE573-4ABC-4E1B-93FF-402C9BEFB430}" destId="{F1C2AE1C-B365-4FCB-ADA7-91D4A82A8412}" srcOrd="0" destOrd="0" presId="urn:microsoft.com/office/officeart/2005/8/layout/vList3"/>
    <dgm:cxn modelId="{A581F4D4-C7C3-4B2B-A2F6-49A018A56A33}" type="presParOf" srcId="{62AAE573-4ABC-4E1B-93FF-402C9BEFB430}" destId="{334EDA64-4F7A-4843-9EB1-95AF2AA787EF}"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EF6DAF-89A6-43B7-BEE0-E93F4E543FD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059D944-D220-4685-9F11-3A67F2EA6DD2}">
      <dgm:prSet custT="1"/>
      <dgm:spPr>
        <a:solidFill>
          <a:schemeClr val="bg2">
            <a:lumMod val="50000"/>
          </a:schemeClr>
        </a:solidFill>
      </dgm:spPr>
      <dgm:t>
        <a:bodyPr/>
        <a:lstStyle/>
        <a:p>
          <a:r>
            <a:rPr lang="en-US" sz="2000" dirty="0">
              <a:latin typeface="Arial" panose="020B0604020202020204" pitchFamily="34" charset="0"/>
              <a:cs typeface="Arial" panose="020B0604020202020204" pitchFamily="34" charset="0"/>
            </a:rPr>
            <a:t>Data Description</a:t>
          </a:r>
        </a:p>
      </dgm:t>
    </dgm:pt>
    <dgm:pt modelId="{4BF9D55B-A579-46B8-9740-BBF9E25EFC34}" type="parTrans" cxnId="{B0FB19EF-710D-4A49-A0BE-FA95774B4ECE}">
      <dgm:prSet/>
      <dgm:spPr/>
      <dgm:t>
        <a:bodyPr/>
        <a:lstStyle/>
        <a:p>
          <a:endParaRPr lang="en-US" sz="2700"/>
        </a:p>
      </dgm:t>
    </dgm:pt>
    <dgm:pt modelId="{AE263480-7AF3-4497-A8BB-4F73A0202FFA}" type="sibTrans" cxnId="{B0FB19EF-710D-4A49-A0BE-FA95774B4ECE}">
      <dgm:prSet/>
      <dgm:spPr/>
      <dgm:t>
        <a:bodyPr/>
        <a:lstStyle/>
        <a:p>
          <a:endParaRPr lang="en-US" sz="2700"/>
        </a:p>
      </dgm:t>
    </dgm:pt>
    <dgm:pt modelId="{AD0BEDB0-D3F8-40AB-87F6-9CD4E5CA84FA}">
      <dgm:prSet custT="1"/>
      <dgm:spPr>
        <a:solidFill>
          <a:schemeClr val="bg2">
            <a:lumMod val="50000"/>
          </a:schemeClr>
        </a:solidFill>
      </dgm:spPr>
      <dgm:t>
        <a:bodyPr/>
        <a:lstStyle/>
        <a:p>
          <a:r>
            <a:rPr lang="en-IN" sz="2000" dirty="0">
              <a:latin typeface="Arial" panose="020B0604020202020204" pitchFamily="34" charset="0"/>
              <a:cs typeface="Arial" panose="020B0604020202020204" pitchFamily="34" charset="0"/>
            </a:rPr>
            <a:t>Study Design</a:t>
          </a:r>
          <a:endParaRPr lang="en-US" sz="2000" dirty="0">
            <a:latin typeface="Arial" panose="020B0604020202020204" pitchFamily="34" charset="0"/>
            <a:cs typeface="Arial" panose="020B0604020202020204" pitchFamily="34" charset="0"/>
          </a:endParaRPr>
        </a:p>
      </dgm:t>
    </dgm:pt>
    <dgm:pt modelId="{0639F70C-5955-4735-8336-E0FCF3B6FCAD}" type="parTrans" cxnId="{A45DA16B-D4C2-4392-BE49-D8C84BC0F7D3}">
      <dgm:prSet/>
      <dgm:spPr/>
      <dgm:t>
        <a:bodyPr/>
        <a:lstStyle/>
        <a:p>
          <a:endParaRPr lang="en-US" sz="2700"/>
        </a:p>
      </dgm:t>
    </dgm:pt>
    <dgm:pt modelId="{3F253E81-35D9-4626-8E7E-B039E78EE9EA}" type="sibTrans" cxnId="{A45DA16B-D4C2-4392-BE49-D8C84BC0F7D3}">
      <dgm:prSet/>
      <dgm:spPr/>
      <dgm:t>
        <a:bodyPr/>
        <a:lstStyle/>
        <a:p>
          <a:endParaRPr lang="en-US" sz="2700"/>
        </a:p>
      </dgm:t>
    </dgm:pt>
    <dgm:pt modelId="{4CA6C368-0DAF-4EDD-8C38-F71AB40E4609}">
      <dgm:prSet custT="1"/>
      <dgm:spPr>
        <a:solidFill>
          <a:schemeClr val="bg2">
            <a:lumMod val="50000"/>
          </a:schemeClr>
        </a:solidFill>
      </dgm:spPr>
      <dgm:t>
        <a:bodyPr/>
        <a:lstStyle/>
        <a:p>
          <a:r>
            <a:rPr lang="en-US" sz="2000" dirty="0">
              <a:latin typeface="Arial" panose="020B0604020202020204" pitchFamily="34" charset="0"/>
              <a:cs typeface="Arial" panose="020B0604020202020204" pitchFamily="34" charset="0"/>
            </a:rPr>
            <a:t>Conclusion</a:t>
          </a:r>
        </a:p>
      </dgm:t>
    </dgm:pt>
    <dgm:pt modelId="{9A3D0AF3-A84E-48D7-8D87-358085E14F84}" type="parTrans" cxnId="{C2AB3AE8-E3B4-431F-885E-5D6E8DAFC6FF}">
      <dgm:prSet/>
      <dgm:spPr/>
      <dgm:t>
        <a:bodyPr/>
        <a:lstStyle/>
        <a:p>
          <a:endParaRPr lang="en-IN" sz="2700"/>
        </a:p>
      </dgm:t>
    </dgm:pt>
    <dgm:pt modelId="{247AE9EF-1366-45EE-A9D6-B87B88D5B1CE}" type="sibTrans" cxnId="{C2AB3AE8-E3B4-431F-885E-5D6E8DAFC6FF}">
      <dgm:prSet/>
      <dgm:spPr/>
      <dgm:t>
        <a:bodyPr/>
        <a:lstStyle/>
        <a:p>
          <a:endParaRPr lang="en-IN" sz="2700"/>
        </a:p>
      </dgm:t>
    </dgm:pt>
    <dgm:pt modelId="{7FD4DC60-E3A0-4774-BE7E-839F602BBE08}">
      <dgm:prSet custT="1"/>
      <dgm:spPr>
        <a:solidFill>
          <a:schemeClr val="bg2">
            <a:lumMod val="50000"/>
          </a:schemeClr>
        </a:solidFill>
      </dgm:spPr>
      <dgm:t>
        <a:bodyPr/>
        <a:lstStyle/>
        <a:p>
          <a:r>
            <a:rPr lang="en-US" sz="2000" dirty="0">
              <a:latin typeface="Arial" panose="020B0604020202020204" pitchFamily="34" charset="0"/>
              <a:cs typeface="Arial" panose="020B0604020202020204" pitchFamily="34" charset="0"/>
            </a:rPr>
            <a:t>Results and Discussion</a:t>
          </a:r>
        </a:p>
      </dgm:t>
    </dgm:pt>
    <dgm:pt modelId="{763865E2-78E0-4348-8525-256105E8E953}" type="parTrans" cxnId="{07D605D5-9E3C-4DD1-B6EB-3F57D47AFD47}">
      <dgm:prSet/>
      <dgm:spPr/>
      <dgm:t>
        <a:bodyPr/>
        <a:lstStyle/>
        <a:p>
          <a:endParaRPr lang="en-IN" sz="2700"/>
        </a:p>
      </dgm:t>
    </dgm:pt>
    <dgm:pt modelId="{54721B7B-B5E3-427A-B681-0D3135105639}" type="sibTrans" cxnId="{07D605D5-9E3C-4DD1-B6EB-3F57D47AFD47}">
      <dgm:prSet/>
      <dgm:spPr/>
      <dgm:t>
        <a:bodyPr/>
        <a:lstStyle/>
        <a:p>
          <a:endParaRPr lang="en-IN" sz="2700"/>
        </a:p>
      </dgm:t>
    </dgm:pt>
    <dgm:pt modelId="{56AFED22-E808-4DD6-8E23-5E804ED90F74}" type="pres">
      <dgm:prSet presAssocID="{98EF6DAF-89A6-43B7-BEE0-E93F4E543FD5}" presName="linearFlow" presStyleCnt="0">
        <dgm:presLayoutVars>
          <dgm:dir/>
          <dgm:resizeHandles val="exact"/>
        </dgm:presLayoutVars>
      </dgm:prSet>
      <dgm:spPr/>
    </dgm:pt>
    <dgm:pt modelId="{AD54AF15-478C-4B62-9056-C299D5E9EBA7}" type="pres">
      <dgm:prSet presAssocID="{9059D944-D220-4685-9F11-3A67F2EA6DD2}" presName="composite" presStyleCnt="0"/>
      <dgm:spPr/>
    </dgm:pt>
    <dgm:pt modelId="{1AD4A5C9-C67F-40E4-BADD-0CBFD01B1833}" type="pres">
      <dgm:prSet presAssocID="{9059D944-D220-4685-9F11-3A67F2EA6DD2}" presName="imgShp" presStyleLbl="fgImgPlace1" presStyleIdx="0" presStyleCnt="4"/>
      <dgm:spPr>
        <a:solidFill>
          <a:schemeClr val="bg1"/>
        </a:solidFill>
      </dgm:spPr>
    </dgm:pt>
    <dgm:pt modelId="{0A6B11AB-218A-4864-BC4B-AABF99FB73DB}" type="pres">
      <dgm:prSet presAssocID="{9059D944-D220-4685-9F11-3A67F2EA6DD2}" presName="txShp" presStyleLbl="node1" presStyleIdx="0" presStyleCnt="4">
        <dgm:presLayoutVars>
          <dgm:bulletEnabled val="1"/>
        </dgm:presLayoutVars>
      </dgm:prSet>
      <dgm:spPr/>
    </dgm:pt>
    <dgm:pt modelId="{D577DADC-5EE5-4678-86E0-BB7C922CFBC3}" type="pres">
      <dgm:prSet presAssocID="{AE263480-7AF3-4497-A8BB-4F73A0202FFA}" presName="spacing" presStyleCnt="0"/>
      <dgm:spPr/>
    </dgm:pt>
    <dgm:pt modelId="{118FFCF8-10B3-449A-84BF-305826E0677A}" type="pres">
      <dgm:prSet presAssocID="{AD0BEDB0-D3F8-40AB-87F6-9CD4E5CA84FA}" presName="composite" presStyleCnt="0"/>
      <dgm:spPr/>
    </dgm:pt>
    <dgm:pt modelId="{91269182-C7C7-4615-A034-C17AB0125DA9}" type="pres">
      <dgm:prSet presAssocID="{AD0BEDB0-D3F8-40AB-87F6-9CD4E5CA84FA}" presName="imgShp" presStyleLbl="fgImgPlace1" presStyleIdx="1" presStyleCnt="4" custLinFactNeighborY="4280"/>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57F7B771-28CC-48C0-8DB6-5FFD73D05AEB}" type="pres">
      <dgm:prSet presAssocID="{AD0BEDB0-D3F8-40AB-87F6-9CD4E5CA84FA}" presName="txShp" presStyleLbl="node1" presStyleIdx="1" presStyleCnt="4">
        <dgm:presLayoutVars>
          <dgm:bulletEnabled val="1"/>
        </dgm:presLayoutVars>
      </dgm:prSet>
      <dgm:spPr/>
    </dgm:pt>
    <dgm:pt modelId="{DA54A673-60FB-4BB6-AAC7-0CE987B5C460}" type="pres">
      <dgm:prSet presAssocID="{3F253E81-35D9-4626-8E7E-B039E78EE9EA}" presName="spacing" presStyleCnt="0"/>
      <dgm:spPr/>
    </dgm:pt>
    <dgm:pt modelId="{A5704F23-7D89-4FA7-8964-E9D7BFDFBE76}" type="pres">
      <dgm:prSet presAssocID="{7FD4DC60-E3A0-4774-BE7E-839F602BBE08}" presName="composite" presStyleCnt="0"/>
      <dgm:spPr/>
    </dgm:pt>
    <dgm:pt modelId="{6A6EDB02-42BC-4C75-8AC8-464C00355539}" type="pres">
      <dgm:prSet presAssocID="{7FD4DC60-E3A0-4774-BE7E-839F602BBE08}" presName="imgShp" presStyleLbl="fgImgPlace1" presStyleIdx="2"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0A0C8FB-AF41-4836-8D5D-A7BC18C9FF4D}" type="pres">
      <dgm:prSet presAssocID="{7FD4DC60-E3A0-4774-BE7E-839F602BBE08}" presName="txShp" presStyleLbl="node1" presStyleIdx="2" presStyleCnt="4">
        <dgm:presLayoutVars>
          <dgm:bulletEnabled val="1"/>
        </dgm:presLayoutVars>
      </dgm:prSet>
      <dgm:spPr/>
    </dgm:pt>
    <dgm:pt modelId="{951D3341-D316-4DCC-A7E8-0C54E934F293}" type="pres">
      <dgm:prSet presAssocID="{54721B7B-B5E3-427A-B681-0D3135105639}" presName="spacing" presStyleCnt="0"/>
      <dgm:spPr/>
    </dgm:pt>
    <dgm:pt modelId="{62AAE573-4ABC-4E1B-93FF-402C9BEFB430}" type="pres">
      <dgm:prSet presAssocID="{4CA6C368-0DAF-4EDD-8C38-F71AB40E4609}" presName="composite" presStyleCnt="0"/>
      <dgm:spPr/>
    </dgm:pt>
    <dgm:pt modelId="{F1C2AE1C-B365-4FCB-ADA7-91D4A82A8412}" type="pres">
      <dgm:prSet presAssocID="{4CA6C368-0DAF-4EDD-8C38-F71AB40E4609}" presName="imgShp" presStyleLbl="fgImgPlace1" presStyleIdx="3" presStyleCnt="4" custLinFactNeighborX="5191" custLinFactNeighborY="1423"/>
      <dgm:spPr/>
    </dgm:pt>
    <dgm:pt modelId="{334EDA64-4F7A-4843-9EB1-95AF2AA787EF}" type="pres">
      <dgm:prSet presAssocID="{4CA6C368-0DAF-4EDD-8C38-F71AB40E4609}" presName="txShp" presStyleLbl="node1" presStyleIdx="3" presStyleCnt="4" custLinFactNeighborY="1542">
        <dgm:presLayoutVars>
          <dgm:bulletEnabled val="1"/>
        </dgm:presLayoutVars>
      </dgm:prSet>
      <dgm:spPr/>
    </dgm:pt>
  </dgm:ptLst>
  <dgm:cxnLst>
    <dgm:cxn modelId="{32C55C01-1D39-48BD-8ED6-F36E7FC526CB}" type="presOf" srcId="{7FD4DC60-E3A0-4774-BE7E-839F602BBE08}" destId="{50A0C8FB-AF41-4836-8D5D-A7BC18C9FF4D}" srcOrd="0" destOrd="0" presId="urn:microsoft.com/office/officeart/2005/8/layout/vList3"/>
    <dgm:cxn modelId="{B9E6233E-79DA-441C-820D-4CCEA06049F7}" type="presOf" srcId="{AD0BEDB0-D3F8-40AB-87F6-9CD4E5CA84FA}" destId="{57F7B771-28CC-48C0-8DB6-5FFD73D05AEB}" srcOrd="0" destOrd="0" presId="urn:microsoft.com/office/officeart/2005/8/layout/vList3"/>
    <dgm:cxn modelId="{F579ED5C-0E17-4561-9C41-E23BFF13DA2E}" type="presOf" srcId="{9059D944-D220-4685-9F11-3A67F2EA6DD2}" destId="{0A6B11AB-218A-4864-BC4B-AABF99FB73DB}" srcOrd="0" destOrd="0" presId="urn:microsoft.com/office/officeart/2005/8/layout/vList3"/>
    <dgm:cxn modelId="{D346665D-72ED-405E-A29C-94D853416A58}" type="presOf" srcId="{4CA6C368-0DAF-4EDD-8C38-F71AB40E4609}" destId="{334EDA64-4F7A-4843-9EB1-95AF2AA787EF}" srcOrd="0" destOrd="0" presId="urn:microsoft.com/office/officeart/2005/8/layout/vList3"/>
    <dgm:cxn modelId="{A45DA16B-D4C2-4392-BE49-D8C84BC0F7D3}" srcId="{98EF6DAF-89A6-43B7-BEE0-E93F4E543FD5}" destId="{AD0BEDB0-D3F8-40AB-87F6-9CD4E5CA84FA}" srcOrd="1" destOrd="0" parTransId="{0639F70C-5955-4735-8336-E0FCF3B6FCAD}" sibTransId="{3F253E81-35D9-4626-8E7E-B039E78EE9EA}"/>
    <dgm:cxn modelId="{B975D28D-DD81-4A5A-9281-95FDE83868CB}" type="presOf" srcId="{98EF6DAF-89A6-43B7-BEE0-E93F4E543FD5}" destId="{56AFED22-E808-4DD6-8E23-5E804ED90F74}" srcOrd="0" destOrd="0" presId="urn:microsoft.com/office/officeart/2005/8/layout/vList3"/>
    <dgm:cxn modelId="{07D605D5-9E3C-4DD1-B6EB-3F57D47AFD47}" srcId="{98EF6DAF-89A6-43B7-BEE0-E93F4E543FD5}" destId="{7FD4DC60-E3A0-4774-BE7E-839F602BBE08}" srcOrd="2" destOrd="0" parTransId="{763865E2-78E0-4348-8525-256105E8E953}" sibTransId="{54721B7B-B5E3-427A-B681-0D3135105639}"/>
    <dgm:cxn modelId="{C2AB3AE8-E3B4-431F-885E-5D6E8DAFC6FF}" srcId="{98EF6DAF-89A6-43B7-BEE0-E93F4E543FD5}" destId="{4CA6C368-0DAF-4EDD-8C38-F71AB40E4609}" srcOrd="3" destOrd="0" parTransId="{9A3D0AF3-A84E-48D7-8D87-358085E14F84}" sibTransId="{247AE9EF-1366-45EE-A9D6-B87B88D5B1CE}"/>
    <dgm:cxn modelId="{B0FB19EF-710D-4A49-A0BE-FA95774B4ECE}" srcId="{98EF6DAF-89A6-43B7-BEE0-E93F4E543FD5}" destId="{9059D944-D220-4685-9F11-3A67F2EA6DD2}" srcOrd="0" destOrd="0" parTransId="{4BF9D55B-A579-46B8-9740-BBF9E25EFC34}" sibTransId="{AE263480-7AF3-4497-A8BB-4F73A0202FFA}"/>
    <dgm:cxn modelId="{15EE218E-B39B-41EC-98D8-2EC97085C46B}" type="presParOf" srcId="{56AFED22-E808-4DD6-8E23-5E804ED90F74}" destId="{AD54AF15-478C-4B62-9056-C299D5E9EBA7}" srcOrd="0" destOrd="0" presId="urn:microsoft.com/office/officeart/2005/8/layout/vList3"/>
    <dgm:cxn modelId="{B296C84A-C397-46AE-A33A-0198F00C7967}" type="presParOf" srcId="{AD54AF15-478C-4B62-9056-C299D5E9EBA7}" destId="{1AD4A5C9-C67F-40E4-BADD-0CBFD01B1833}" srcOrd="0" destOrd="0" presId="urn:microsoft.com/office/officeart/2005/8/layout/vList3"/>
    <dgm:cxn modelId="{17EC2E19-704C-4BE6-BBCC-AE9B6A852341}" type="presParOf" srcId="{AD54AF15-478C-4B62-9056-C299D5E9EBA7}" destId="{0A6B11AB-218A-4864-BC4B-AABF99FB73DB}" srcOrd="1" destOrd="0" presId="urn:microsoft.com/office/officeart/2005/8/layout/vList3"/>
    <dgm:cxn modelId="{985E055F-3713-4B70-829F-8A6915179EDD}" type="presParOf" srcId="{56AFED22-E808-4DD6-8E23-5E804ED90F74}" destId="{D577DADC-5EE5-4678-86E0-BB7C922CFBC3}" srcOrd="1" destOrd="0" presId="urn:microsoft.com/office/officeart/2005/8/layout/vList3"/>
    <dgm:cxn modelId="{3D31DB0A-167C-4191-B7B8-7B4F0FF798DB}" type="presParOf" srcId="{56AFED22-E808-4DD6-8E23-5E804ED90F74}" destId="{118FFCF8-10B3-449A-84BF-305826E0677A}" srcOrd="2" destOrd="0" presId="urn:microsoft.com/office/officeart/2005/8/layout/vList3"/>
    <dgm:cxn modelId="{C1A973F3-E1FD-488D-B2F4-DCA3BA04EC92}" type="presParOf" srcId="{118FFCF8-10B3-449A-84BF-305826E0677A}" destId="{91269182-C7C7-4615-A034-C17AB0125DA9}" srcOrd="0" destOrd="0" presId="urn:microsoft.com/office/officeart/2005/8/layout/vList3"/>
    <dgm:cxn modelId="{6750A171-BE1C-42F7-B120-0372F8779B45}" type="presParOf" srcId="{118FFCF8-10B3-449A-84BF-305826E0677A}" destId="{57F7B771-28CC-48C0-8DB6-5FFD73D05AEB}" srcOrd="1" destOrd="0" presId="urn:microsoft.com/office/officeart/2005/8/layout/vList3"/>
    <dgm:cxn modelId="{B6E2C75A-E500-4918-978E-373055619336}" type="presParOf" srcId="{56AFED22-E808-4DD6-8E23-5E804ED90F74}" destId="{DA54A673-60FB-4BB6-AAC7-0CE987B5C460}" srcOrd="3" destOrd="0" presId="urn:microsoft.com/office/officeart/2005/8/layout/vList3"/>
    <dgm:cxn modelId="{F59720F2-085E-4418-8640-C0EA9FC1E01B}" type="presParOf" srcId="{56AFED22-E808-4DD6-8E23-5E804ED90F74}" destId="{A5704F23-7D89-4FA7-8964-E9D7BFDFBE76}" srcOrd="4" destOrd="0" presId="urn:microsoft.com/office/officeart/2005/8/layout/vList3"/>
    <dgm:cxn modelId="{C2AE9CEB-98E5-4C7E-B0BF-8E19CB8D1CCC}" type="presParOf" srcId="{A5704F23-7D89-4FA7-8964-E9D7BFDFBE76}" destId="{6A6EDB02-42BC-4C75-8AC8-464C00355539}" srcOrd="0" destOrd="0" presId="urn:microsoft.com/office/officeart/2005/8/layout/vList3"/>
    <dgm:cxn modelId="{0670B6EA-2F03-441A-90AB-5B822007DDB3}" type="presParOf" srcId="{A5704F23-7D89-4FA7-8964-E9D7BFDFBE76}" destId="{50A0C8FB-AF41-4836-8D5D-A7BC18C9FF4D}" srcOrd="1" destOrd="0" presId="urn:microsoft.com/office/officeart/2005/8/layout/vList3"/>
    <dgm:cxn modelId="{382AFD08-17E1-493A-B758-BFAE9677D14A}" type="presParOf" srcId="{56AFED22-E808-4DD6-8E23-5E804ED90F74}" destId="{951D3341-D316-4DCC-A7E8-0C54E934F293}" srcOrd="5" destOrd="0" presId="urn:microsoft.com/office/officeart/2005/8/layout/vList3"/>
    <dgm:cxn modelId="{A3329585-A0A3-4120-B295-034FD19CDBDF}" type="presParOf" srcId="{56AFED22-E808-4DD6-8E23-5E804ED90F74}" destId="{62AAE573-4ABC-4E1B-93FF-402C9BEFB430}" srcOrd="6" destOrd="0" presId="urn:microsoft.com/office/officeart/2005/8/layout/vList3"/>
    <dgm:cxn modelId="{499E2CB4-322A-4987-928B-CDCBAC544893}" type="presParOf" srcId="{62AAE573-4ABC-4E1B-93FF-402C9BEFB430}" destId="{F1C2AE1C-B365-4FCB-ADA7-91D4A82A8412}" srcOrd="0" destOrd="0" presId="urn:microsoft.com/office/officeart/2005/8/layout/vList3"/>
    <dgm:cxn modelId="{A581F4D4-C7C3-4B2B-A2F6-49A018A56A33}" type="presParOf" srcId="{62AAE573-4ABC-4E1B-93FF-402C9BEFB430}" destId="{334EDA64-4F7A-4843-9EB1-95AF2AA787EF}" srcOrd="1" destOrd="0" presId="urn:microsoft.com/office/officeart/2005/8/layout/vLis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B11AB-218A-4864-BC4B-AABF99FB73DB}">
      <dsp:nvSpPr>
        <dsp:cNvPr id="0" name=""/>
        <dsp:cNvSpPr/>
      </dsp:nvSpPr>
      <dsp:spPr>
        <a:xfrm rot="10800000">
          <a:off x="1018987" y="539"/>
          <a:ext cx="3307484" cy="743596"/>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905"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Background</a:t>
          </a:r>
          <a:endParaRPr lang="en-US" sz="2000" kern="1200" dirty="0">
            <a:latin typeface="Arial (Body)"/>
          </a:endParaRPr>
        </a:p>
      </dsp:txBody>
      <dsp:txXfrm rot="10800000">
        <a:off x="1204886" y="539"/>
        <a:ext cx="3121585" cy="743596"/>
      </dsp:txXfrm>
    </dsp:sp>
    <dsp:sp modelId="{1AD4A5C9-C67F-40E4-BADD-0CBFD01B1833}">
      <dsp:nvSpPr>
        <dsp:cNvPr id="0" name=""/>
        <dsp:cNvSpPr/>
      </dsp:nvSpPr>
      <dsp:spPr>
        <a:xfrm>
          <a:off x="647189" y="539"/>
          <a:ext cx="743596" cy="7435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2BB619-05CA-423A-BD24-978CDBAF591F}">
      <dsp:nvSpPr>
        <dsp:cNvPr id="0" name=""/>
        <dsp:cNvSpPr/>
      </dsp:nvSpPr>
      <dsp:spPr>
        <a:xfrm rot="10800000">
          <a:off x="1018987" y="966104"/>
          <a:ext cx="3307484" cy="743596"/>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905"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rial (Body)"/>
            </a:rPr>
            <a:t>Literature Review</a:t>
          </a:r>
        </a:p>
      </dsp:txBody>
      <dsp:txXfrm rot="10800000">
        <a:off x="1204886" y="966104"/>
        <a:ext cx="3121585" cy="743596"/>
      </dsp:txXfrm>
    </dsp:sp>
    <dsp:sp modelId="{6BC3ECAF-9823-4709-83D6-0F21680E37C5}">
      <dsp:nvSpPr>
        <dsp:cNvPr id="0" name=""/>
        <dsp:cNvSpPr/>
      </dsp:nvSpPr>
      <dsp:spPr>
        <a:xfrm>
          <a:off x="717756" y="930702"/>
          <a:ext cx="743596" cy="743596"/>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A0C8FB-AF41-4836-8D5D-A7BC18C9FF4D}">
      <dsp:nvSpPr>
        <dsp:cNvPr id="0" name=""/>
        <dsp:cNvSpPr/>
      </dsp:nvSpPr>
      <dsp:spPr>
        <a:xfrm rot="10800000">
          <a:off x="1018987" y="1931670"/>
          <a:ext cx="3307484" cy="743596"/>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905"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rial (Body)"/>
            </a:rPr>
            <a:t>Research Gap and Research Questions</a:t>
          </a:r>
        </a:p>
      </dsp:txBody>
      <dsp:txXfrm rot="10800000">
        <a:off x="1204886" y="1931670"/>
        <a:ext cx="3121585" cy="743596"/>
      </dsp:txXfrm>
    </dsp:sp>
    <dsp:sp modelId="{6A6EDB02-42BC-4C75-8AC8-464C00355539}">
      <dsp:nvSpPr>
        <dsp:cNvPr id="0" name=""/>
        <dsp:cNvSpPr/>
      </dsp:nvSpPr>
      <dsp:spPr>
        <a:xfrm>
          <a:off x="647189" y="1931670"/>
          <a:ext cx="743596" cy="743596"/>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4EDA64-4F7A-4843-9EB1-95AF2AA787EF}">
      <dsp:nvSpPr>
        <dsp:cNvPr id="0" name=""/>
        <dsp:cNvSpPr/>
      </dsp:nvSpPr>
      <dsp:spPr>
        <a:xfrm rot="10800000">
          <a:off x="1018987" y="2897774"/>
          <a:ext cx="3307484" cy="743596"/>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905"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rial (Body)"/>
            </a:rPr>
            <a:t>Methodology</a:t>
          </a:r>
        </a:p>
      </dsp:txBody>
      <dsp:txXfrm rot="10800000">
        <a:off x="1204886" y="2897774"/>
        <a:ext cx="3121585" cy="743596"/>
      </dsp:txXfrm>
    </dsp:sp>
    <dsp:sp modelId="{F1C2AE1C-B365-4FCB-ADA7-91D4A82A8412}">
      <dsp:nvSpPr>
        <dsp:cNvPr id="0" name=""/>
        <dsp:cNvSpPr/>
      </dsp:nvSpPr>
      <dsp:spPr>
        <a:xfrm>
          <a:off x="647189" y="2897235"/>
          <a:ext cx="743596" cy="74359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B11AB-218A-4864-BC4B-AABF99FB73DB}">
      <dsp:nvSpPr>
        <dsp:cNvPr id="0" name=""/>
        <dsp:cNvSpPr/>
      </dsp:nvSpPr>
      <dsp:spPr>
        <a:xfrm rot="10800000">
          <a:off x="1042290" y="1971"/>
          <a:ext cx="3398725" cy="744881"/>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472"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Data Description</a:t>
          </a:r>
        </a:p>
      </dsp:txBody>
      <dsp:txXfrm rot="10800000">
        <a:off x="1228510" y="1971"/>
        <a:ext cx="3212505" cy="744881"/>
      </dsp:txXfrm>
    </dsp:sp>
    <dsp:sp modelId="{1AD4A5C9-C67F-40E4-BADD-0CBFD01B1833}">
      <dsp:nvSpPr>
        <dsp:cNvPr id="0" name=""/>
        <dsp:cNvSpPr/>
      </dsp:nvSpPr>
      <dsp:spPr>
        <a:xfrm>
          <a:off x="669849" y="1971"/>
          <a:ext cx="744881" cy="744881"/>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F7B771-28CC-48C0-8DB6-5FFD73D05AEB}">
      <dsp:nvSpPr>
        <dsp:cNvPr id="0" name=""/>
        <dsp:cNvSpPr/>
      </dsp:nvSpPr>
      <dsp:spPr>
        <a:xfrm rot="10800000">
          <a:off x="1042290" y="969205"/>
          <a:ext cx="3398725" cy="744881"/>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472" tIns="76200" rIns="14224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Arial" panose="020B0604020202020204" pitchFamily="34" charset="0"/>
              <a:cs typeface="Arial" panose="020B0604020202020204" pitchFamily="34" charset="0"/>
            </a:rPr>
            <a:t>Study Design</a:t>
          </a:r>
          <a:endParaRPr lang="en-US" sz="2000" kern="1200" dirty="0">
            <a:latin typeface="Arial" panose="020B0604020202020204" pitchFamily="34" charset="0"/>
            <a:cs typeface="Arial" panose="020B0604020202020204" pitchFamily="34" charset="0"/>
          </a:endParaRPr>
        </a:p>
      </dsp:txBody>
      <dsp:txXfrm rot="10800000">
        <a:off x="1228510" y="969205"/>
        <a:ext cx="3212505" cy="744881"/>
      </dsp:txXfrm>
    </dsp:sp>
    <dsp:sp modelId="{91269182-C7C7-4615-A034-C17AB0125DA9}">
      <dsp:nvSpPr>
        <dsp:cNvPr id="0" name=""/>
        <dsp:cNvSpPr/>
      </dsp:nvSpPr>
      <dsp:spPr>
        <a:xfrm>
          <a:off x="669849" y="1001086"/>
          <a:ext cx="744881" cy="744881"/>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A0C8FB-AF41-4836-8D5D-A7BC18C9FF4D}">
      <dsp:nvSpPr>
        <dsp:cNvPr id="0" name=""/>
        <dsp:cNvSpPr/>
      </dsp:nvSpPr>
      <dsp:spPr>
        <a:xfrm rot="10800000">
          <a:off x="1042290" y="1936439"/>
          <a:ext cx="3398725" cy="744881"/>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472"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Results and Discussion</a:t>
          </a:r>
        </a:p>
      </dsp:txBody>
      <dsp:txXfrm rot="10800000">
        <a:off x="1228510" y="1936439"/>
        <a:ext cx="3212505" cy="744881"/>
      </dsp:txXfrm>
    </dsp:sp>
    <dsp:sp modelId="{6A6EDB02-42BC-4C75-8AC8-464C00355539}">
      <dsp:nvSpPr>
        <dsp:cNvPr id="0" name=""/>
        <dsp:cNvSpPr/>
      </dsp:nvSpPr>
      <dsp:spPr>
        <a:xfrm>
          <a:off x="669849" y="1936439"/>
          <a:ext cx="744881" cy="744881"/>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4EDA64-4F7A-4843-9EB1-95AF2AA787EF}">
      <dsp:nvSpPr>
        <dsp:cNvPr id="0" name=""/>
        <dsp:cNvSpPr/>
      </dsp:nvSpPr>
      <dsp:spPr>
        <a:xfrm rot="10800000">
          <a:off x="1042290" y="2905644"/>
          <a:ext cx="3398725" cy="744881"/>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472"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Conclusion</a:t>
          </a:r>
        </a:p>
      </dsp:txBody>
      <dsp:txXfrm rot="10800000">
        <a:off x="1228510" y="2905644"/>
        <a:ext cx="3212505" cy="744881"/>
      </dsp:txXfrm>
    </dsp:sp>
    <dsp:sp modelId="{F1C2AE1C-B365-4FCB-ADA7-91D4A82A8412}">
      <dsp:nvSpPr>
        <dsp:cNvPr id="0" name=""/>
        <dsp:cNvSpPr/>
      </dsp:nvSpPr>
      <dsp:spPr>
        <a:xfrm>
          <a:off x="708516" y="2905644"/>
          <a:ext cx="744881" cy="74488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4ED41-C1CF-4536-8F2F-A61A7588DC41}" type="datetimeFigureOut">
              <a:rPr lang="en-US" smtClean="0"/>
              <a:t>6/24/2025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092FC-963E-41C8-A375-BDBD33164C3B}" type="slidenum">
              <a:rPr lang="en-US" smtClean="0"/>
              <a:t>‹#›</a:t>
            </a:fld>
            <a:endParaRPr lang="en-US"/>
          </a:p>
        </p:txBody>
      </p:sp>
    </p:spTree>
    <p:extLst>
      <p:ext uri="{BB962C8B-B14F-4D97-AF65-F5344CB8AC3E}">
        <p14:creationId xmlns:p14="http://schemas.microsoft.com/office/powerpoint/2010/main" val="3367125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morning, everyone. My name is Syed Aaqib Javed. Today I am here to present my master’s thesis, titled ‘Exploring Latent Patterns in U-Turn Crashes: A Dual-Model Approach Using Association Rules Mining and Cluster Correspondence Analysis.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work was conducted at the AIT Lab in Texas State University, under the supervision of my advisor, Dr. </a:t>
            </a:r>
            <a:r>
              <a:rPr lang="en-US" sz="1200" kern="1200" dirty="0" err="1">
                <a:solidFill>
                  <a:schemeClr val="tx1"/>
                </a:solidFill>
                <a:effectLst/>
                <a:latin typeface="+mn-lt"/>
                <a:ea typeface="+mn-ea"/>
                <a:cs typeface="+mn-cs"/>
              </a:rPr>
              <a:t>Subasish</a:t>
            </a:r>
            <a:r>
              <a:rPr lang="en-US" sz="1200" kern="1200" dirty="0">
                <a:solidFill>
                  <a:schemeClr val="tx1"/>
                </a:solidFill>
                <a:effectLst/>
                <a:latin typeface="+mn-lt"/>
                <a:ea typeface="+mn-ea"/>
                <a:cs typeface="+mn-cs"/>
              </a:rPr>
              <a:t> Das.</a:t>
            </a:r>
          </a:p>
        </p:txBody>
      </p:sp>
      <p:sp>
        <p:nvSpPr>
          <p:cNvPr id="4" name="Slide Number Placeholder 3"/>
          <p:cNvSpPr>
            <a:spLocks noGrp="1"/>
          </p:cNvSpPr>
          <p:nvPr>
            <p:ph type="sldNum" sz="quarter" idx="5"/>
          </p:nvPr>
        </p:nvSpPr>
        <p:spPr/>
        <p:txBody>
          <a:bodyPr/>
          <a:lstStyle/>
          <a:p>
            <a:fld id="{A8D092FC-963E-41C8-A375-BDBD33164C3B}" type="slidenum">
              <a:rPr lang="en-US" smtClean="0"/>
              <a:t>1</a:t>
            </a:fld>
            <a:endParaRPr lang="en-US"/>
          </a:p>
        </p:txBody>
      </p:sp>
    </p:spTree>
    <p:extLst>
      <p:ext uri="{BB962C8B-B14F-4D97-AF65-F5344CB8AC3E}">
        <p14:creationId xmlns:p14="http://schemas.microsoft.com/office/powerpoint/2010/main" val="3998654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one is called the Quadrant Roadway. It adds an extra road through one corner of the intersection, allowing left-turning vehicles from major roadway to bypass the main intersection. In this design there are 10 diverging, 10 merging, and 10 crossing conflict points. In total there are 30 conflict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design is known as Continuous Green-T. The traffic on the one side of the main road keeps a constant green while side-street traffic uses separate lanes for left turns and U-turns. It has a total of 9 conflict points, with 3 each for diverging, merging, and crossing.</a:t>
            </a:r>
          </a:p>
        </p:txBody>
      </p:sp>
      <p:sp>
        <p:nvSpPr>
          <p:cNvPr id="4" name="Slide Number Placeholder 3"/>
          <p:cNvSpPr>
            <a:spLocks noGrp="1"/>
          </p:cNvSpPr>
          <p:nvPr>
            <p:ph type="sldNum" sz="quarter" idx="5"/>
          </p:nvPr>
        </p:nvSpPr>
        <p:spPr/>
        <p:txBody>
          <a:bodyPr/>
          <a:lstStyle/>
          <a:p>
            <a:fld id="{A8D092FC-963E-41C8-A375-BDBD33164C3B}" type="slidenum">
              <a:rPr lang="en-US" smtClean="0"/>
              <a:t>10</a:t>
            </a:fld>
            <a:endParaRPr lang="en-US"/>
          </a:p>
        </p:txBody>
      </p:sp>
    </p:spTree>
    <p:extLst>
      <p:ext uri="{BB962C8B-B14F-4D97-AF65-F5344CB8AC3E}">
        <p14:creationId xmlns:p14="http://schemas.microsoft.com/office/powerpoint/2010/main" val="2065364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55E34-8DF7-8218-38C1-04772D9A9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747AF-BA16-0572-803D-E0C59B685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38346-5892-AF06-4DF8-9B3E5858D2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a:t>
            </a:r>
            <a:r>
              <a:rPr lang="en-US" sz="1200" kern="1200" dirty="0" err="1">
                <a:solidFill>
                  <a:schemeClr val="tx1"/>
                </a:solidFill>
                <a:effectLst/>
                <a:latin typeface="+mn-lt"/>
                <a:ea typeface="+mn-ea"/>
                <a:cs typeface="+mn-cs"/>
              </a:rPr>
              <a:t>u-turn</a:t>
            </a:r>
            <a:r>
              <a:rPr lang="en-US" sz="1200" kern="1200" dirty="0">
                <a:solidFill>
                  <a:schemeClr val="tx1"/>
                </a:solidFill>
                <a:effectLst/>
                <a:latin typeface="+mn-lt"/>
                <a:ea typeface="+mn-ea"/>
                <a:cs typeface="+mn-cs"/>
              </a:rPr>
              <a:t> crash analysis important? I think this image and video can clearly show why U-turn crash analysis is so important. U-turns involve complex interactions with other vehicles, and mistakes can easily lead to serious crashes, as we see here.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D9D1737-3DED-0A8C-16BB-987D2FA049E8}"/>
              </a:ext>
            </a:extLst>
          </p:cNvPr>
          <p:cNvSpPr>
            <a:spLocks noGrp="1"/>
          </p:cNvSpPr>
          <p:nvPr>
            <p:ph type="sldNum" sz="quarter" idx="5"/>
          </p:nvPr>
        </p:nvSpPr>
        <p:spPr/>
        <p:txBody>
          <a:bodyPr/>
          <a:lstStyle/>
          <a:p>
            <a:fld id="{A8D092FC-963E-41C8-A375-BDBD33164C3B}" type="slidenum">
              <a:rPr lang="en-US" smtClean="0"/>
              <a:t>11</a:t>
            </a:fld>
            <a:endParaRPr lang="en-US"/>
          </a:p>
        </p:txBody>
      </p:sp>
    </p:spTree>
    <p:extLst>
      <p:ext uri="{BB962C8B-B14F-4D97-AF65-F5344CB8AC3E}">
        <p14:creationId xmlns:p14="http://schemas.microsoft.com/office/powerpoint/2010/main" val="127208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4404D-F092-0498-C0A9-8F193BB35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9B0C7-D3E9-4AAA-EEA6-C3595C870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FA6A5-7955-3AC9-290B-EBA827FC057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1. U-turns are complex driving maneuvers that require drivers to decelerate, judge gaps, and merge under pressure—often in high-speed, or low-visibility conditions.</a:t>
            </a:r>
          </a:p>
          <a:p>
            <a:r>
              <a:rPr lang="en-US" sz="1200" kern="1200" dirty="0">
                <a:solidFill>
                  <a:schemeClr val="tx1"/>
                </a:solidFill>
                <a:effectLst/>
                <a:latin typeface="+mn-lt"/>
                <a:ea typeface="+mn-ea"/>
                <a:cs typeface="+mn-cs"/>
              </a:rPr>
              <a:t>2. Many alternative intersections like RCUTs or DDIs improve traffic flow overall—but they shift more turning maneuvers to U-turn zones, which often have limited signage and maneuvering space.</a:t>
            </a:r>
          </a:p>
          <a:p>
            <a:r>
              <a:rPr lang="en-US" sz="1200" kern="1200" dirty="0">
                <a:solidFill>
                  <a:schemeClr val="tx1"/>
                </a:solidFill>
                <a:effectLst/>
                <a:latin typeface="+mn-lt"/>
                <a:ea typeface="+mn-ea"/>
                <a:cs typeface="+mn-cs"/>
              </a:rPr>
              <a:t>3. According to FHWA (2023), U-turns at unsignalized median openings have a crash rate of 0.41 in urban areas and 0.20 in rural areas and are a pre-crash factor in 14% of roadway crashes.</a:t>
            </a:r>
          </a:p>
          <a:p>
            <a:r>
              <a:rPr lang="en-US" sz="1200" kern="1200" dirty="0">
                <a:solidFill>
                  <a:schemeClr val="tx1"/>
                </a:solidFill>
                <a:effectLst/>
                <a:latin typeface="+mn-lt"/>
                <a:ea typeface="+mn-ea"/>
                <a:cs typeface="+mn-cs"/>
              </a:rPr>
              <a:t>4. U-turn crashes are frequently grouped with left-turns in studies, masking their unique behavior and creating a serious gap in targeted safety research.</a:t>
            </a:r>
          </a:p>
        </p:txBody>
      </p:sp>
      <p:sp>
        <p:nvSpPr>
          <p:cNvPr id="4" name="Slide Number Placeholder 3">
            <a:extLst>
              <a:ext uri="{FF2B5EF4-FFF2-40B4-BE49-F238E27FC236}">
                <a16:creationId xmlns:a16="http://schemas.microsoft.com/office/drawing/2014/main" id="{A7255B20-94B3-D256-705A-34481F18BC44}"/>
              </a:ext>
            </a:extLst>
          </p:cNvPr>
          <p:cNvSpPr>
            <a:spLocks noGrp="1"/>
          </p:cNvSpPr>
          <p:nvPr>
            <p:ph type="sldNum" sz="quarter" idx="5"/>
          </p:nvPr>
        </p:nvSpPr>
        <p:spPr/>
        <p:txBody>
          <a:bodyPr/>
          <a:lstStyle/>
          <a:p>
            <a:fld id="{A8D092FC-963E-41C8-A375-BDBD33164C3B}" type="slidenum">
              <a:rPr lang="en-US" smtClean="0"/>
              <a:t>12</a:t>
            </a:fld>
            <a:endParaRPr lang="en-US"/>
          </a:p>
        </p:txBody>
      </p:sp>
    </p:spTree>
    <p:extLst>
      <p:ext uri="{BB962C8B-B14F-4D97-AF65-F5344CB8AC3E}">
        <p14:creationId xmlns:p14="http://schemas.microsoft.com/office/powerpoint/2010/main" val="3496367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EF73D-6C0F-5C01-C7FB-C449F69B4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BC706-FE6C-BA28-7A00-71319E84E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E4CB6-86A5-71AD-C83A-FE10C90A4E3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Schroeder and Sun found that wider medians, acceleration lanes, and optimal turn radii improve U-turn safety by reducing conflicts.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Mishra and </a:t>
            </a:r>
            <a:r>
              <a:rPr lang="en-US" sz="1200" kern="1200" dirty="0" err="1">
                <a:solidFill>
                  <a:schemeClr val="tx1"/>
                </a:solidFill>
                <a:effectLst/>
                <a:latin typeface="+mn-lt"/>
                <a:ea typeface="+mn-ea"/>
                <a:cs typeface="+mn-cs"/>
              </a:rPr>
              <a:t>Pulugurtha</a:t>
            </a:r>
            <a:r>
              <a:rPr lang="en-US" sz="1200" kern="1200" dirty="0">
                <a:solidFill>
                  <a:schemeClr val="tx1"/>
                </a:solidFill>
                <a:effectLst/>
                <a:latin typeface="+mn-lt"/>
                <a:ea typeface="+mn-ea"/>
                <a:cs typeface="+mn-cs"/>
              </a:rPr>
              <a:t> (2022) and Edara (2024) showed that RCUTs, MUTs, and J-turns reduce crash rates, but shift complexity to U-turn maneuvers.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Ulak et al. (2020) and Zubair and Shaikh (2015) highlighted that poor gap acceptance and aggressive driving, especially in poorly designed environments, contribute to U-turn crashes.</a:t>
            </a:r>
          </a:p>
        </p:txBody>
      </p:sp>
      <p:sp>
        <p:nvSpPr>
          <p:cNvPr id="4" name="Slide Number Placeholder 3">
            <a:extLst>
              <a:ext uri="{FF2B5EF4-FFF2-40B4-BE49-F238E27FC236}">
                <a16:creationId xmlns:a16="http://schemas.microsoft.com/office/drawing/2014/main" id="{46F54057-A588-EEA9-EDD3-A27AA3A92C8E}"/>
              </a:ext>
            </a:extLst>
          </p:cNvPr>
          <p:cNvSpPr>
            <a:spLocks noGrp="1"/>
          </p:cNvSpPr>
          <p:nvPr>
            <p:ph type="sldNum" sz="quarter" idx="5"/>
          </p:nvPr>
        </p:nvSpPr>
        <p:spPr/>
        <p:txBody>
          <a:bodyPr/>
          <a:lstStyle/>
          <a:p>
            <a:fld id="{A8D092FC-963E-41C8-A375-BDBD33164C3B}" type="slidenum">
              <a:rPr lang="en-US" smtClean="0"/>
              <a:t>13</a:t>
            </a:fld>
            <a:endParaRPr lang="en-US"/>
          </a:p>
        </p:txBody>
      </p:sp>
    </p:spTree>
    <p:extLst>
      <p:ext uri="{BB962C8B-B14F-4D97-AF65-F5344CB8AC3E}">
        <p14:creationId xmlns:p14="http://schemas.microsoft.com/office/powerpoint/2010/main" val="30617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F7BA9-D6CC-2849-F242-09B82186D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528B92-2483-14AF-C987-04D1C12FA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3DFFE-F949-420E-72D6-792DAB3E7ED3}"/>
              </a:ext>
            </a:extLst>
          </p:cNvPr>
          <p:cNvSpPr>
            <a:spLocks noGrp="1"/>
          </p:cNvSpPr>
          <p:nvPr>
            <p:ph type="body" idx="1"/>
          </p:nvPr>
        </p:nvSpPr>
        <p:spPr/>
        <p:txBody>
          <a:bodyPr/>
          <a:lstStyle/>
          <a:p>
            <a:r>
              <a:rPr lang="nl-NL" sz="1200" kern="1200" dirty="0">
                <a:solidFill>
                  <a:schemeClr val="tx1"/>
                </a:solidFill>
                <a:effectLst/>
                <a:latin typeface="+mn-lt"/>
                <a:ea typeface="+mn-ea"/>
                <a:cs typeface="+mn-cs"/>
              </a:rPr>
              <a:t>Abdel-Aty et al. (2020), Mullani et al. </a:t>
            </a:r>
            <a:r>
              <a:rPr lang="en-US" sz="1200" kern="1200" dirty="0">
                <a:solidFill>
                  <a:schemeClr val="tx1"/>
                </a:solidFill>
                <a:effectLst/>
                <a:latin typeface="+mn-lt"/>
                <a:ea typeface="+mn-ea"/>
                <a:cs typeface="+mn-cs"/>
              </a:rPr>
              <a:t>(2022), and Molan et al. (2022) demonstrated the value of IoT alerts, adaptive signals in predicting and preventing U-turn-related risks.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Kay et al. (2022), El-Urfali (2019), and Edara et al. </a:t>
            </a:r>
            <a:r>
              <a:rPr lang="en-US" sz="1200" kern="1200" dirty="0">
                <a:solidFill>
                  <a:schemeClr val="tx1"/>
                </a:solidFill>
                <a:effectLst/>
                <a:latin typeface="+mn-lt"/>
                <a:ea typeface="+mn-ea"/>
                <a:cs typeface="+mn-cs"/>
              </a:rPr>
              <a:t>(2013) emphasized combining CMFs, and SPFs to guide intersection design and system-wide safety improvements.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Shafie and Rahman (2016) and </a:t>
            </a:r>
            <a:r>
              <a:rPr lang="en-US" sz="1200" kern="1200" dirty="0" err="1">
                <a:solidFill>
                  <a:schemeClr val="tx1"/>
                </a:solidFill>
                <a:effectLst/>
                <a:latin typeface="+mn-lt"/>
                <a:ea typeface="+mn-ea"/>
                <a:cs typeface="+mn-cs"/>
              </a:rPr>
              <a:t>Shahdah</a:t>
            </a:r>
            <a:r>
              <a:rPr lang="en-US" sz="1200" kern="1200" dirty="0">
                <a:solidFill>
                  <a:schemeClr val="tx1"/>
                </a:solidFill>
                <a:effectLst/>
                <a:latin typeface="+mn-lt"/>
                <a:ea typeface="+mn-ea"/>
                <a:cs typeface="+mn-cs"/>
              </a:rPr>
              <a:t> and Azam (2021) found that U-turn crash risks stem from the interplay of geometry, driver behavior, and environmental conditions—underscoring the need for holistic analysis.</a:t>
            </a:r>
          </a:p>
        </p:txBody>
      </p:sp>
      <p:sp>
        <p:nvSpPr>
          <p:cNvPr id="4" name="Slide Number Placeholder 3">
            <a:extLst>
              <a:ext uri="{FF2B5EF4-FFF2-40B4-BE49-F238E27FC236}">
                <a16:creationId xmlns:a16="http://schemas.microsoft.com/office/drawing/2014/main" id="{2F97BB6F-759A-4C23-CDC5-DA37B3341EFB}"/>
              </a:ext>
            </a:extLst>
          </p:cNvPr>
          <p:cNvSpPr>
            <a:spLocks noGrp="1"/>
          </p:cNvSpPr>
          <p:nvPr>
            <p:ph type="sldNum" sz="quarter" idx="5"/>
          </p:nvPr>
        </p:nvSpPr>
        <p:spPr/>
        <p:txBody>
          <a:bodyPr/>
          <a:lstStyle/>
          <a:p>
            <a:fld id="{A8D092FC-963E-41C8-A375-BDBD33164C3B}" type="slidenum">
              <a:rPr lang="en-US" smtClean="0"/>
              <a:t>14</a:t>
            </a:fld>
            <a:endParaRPr lang="en-US"/>
          </a:p>
        </p:txBody>
      </p:sp>
    </p:spTree>
    <p:extLst>
      <p:ext uri="{BB962C8B-B14F-4D97-AF65-F5344CB8AC3E}">
        <p14:creationId xmlns:p14="http://schemas.microsoft.com/office/powerpoint/2010/main" val="783510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chemeClr val="tx1"/>
                </a:solidFill>
                <a:latin typeface="Arial" panose="020B0604020202020204" pitchFamily="34" charset="0"/>
                <a:cs typeface="Arial" panose="020B0604020202020204" pitchFamily="34" charset="0"/>
              </a:rPr>
              <a:t>There are some gaps in current U-turn crash research.</a:t>
            </a:r>
          </a:p>
          <a:p>
            <a:pPr marL="228600" marR="0" lvl="0" indent="-228600" algn="l" defTabSz="914400" rtl="0" eaLnBrk="1" fontAlgn="auto" latinLnBrk="0" hangingPunct="1">
              <a:lnSpc>
                <a:spcPct val="107000"/>
              </a:lnSpc>
              <a:spcBef>
                <a:spcPts val="0"/>
              </a:spcBef>
              <a:spcAft>
                <a:spcPts val="800"/>
              </a:spcAft>
              <a:buClrTx/>
              <a:buSzTx/>
              <a:buFontTx/>
              <a:buAutoNum type="arabicPeriod"/>
              <a:tabLst/>
              <a:defRPr/>
            </a:pPr>
            <a:r>
              <a:rPr lang="en-US" dirty="0">
                <a:solidFill>
                  <a:schemeClr val="tx1"/>
                </a:solidFill>
                <a:latin typeface="Arial" panose="020B0604020202020204" pitchFamily="34" charset="0"/>
                <a:cs typeface="Arial" panose="020B0604020202020204" pitchFamily="34" charset="0"/>
              </a:rPr>
              <a:t>Most studies group U-turns with left-turns, overlooking their distinct operational demands and safety challenges.</a:t>
            </a:r>
          </a:p>
          <a:p>
            <a:pPr marL="228600" marR="0" lvl="0" indent="-228600" algn="l" defTabSz="914400" rtl="0" eaLnBrk="1" fontAlgn="auto" latinLnBrk="0" hangingPunct="1">
              <a:lnSpc>
                <a:spcPct val="107000"/>
              </a:lnSpc>
              <a:spcBef>
                <a:spcPts val="0"/>
              </a:spcBef>
              <a:spcAft>
                <a:spcPts val="800"/>
              </a:spcAft>
              <a:buClrTx/>
              <a:buSzTx/>
              <a:buFontTx/>
              <a:buAutoNum type="arabicPeriod"/>
              <a:tabLst/>
              <a:defRPr/>
            </a:pPr>
            <a:r>
              <a:rPr lang="en-US" dirty="0">
                <a:solidFill>
                  <a:schemeClr val="tx1"/>
                </a:solidFill>
                <a:latin typeface="Arial" panose="020B0604020202020204" pitchFamily="34" charset="0"/>
                <a:cs typeface="Arial" panose="020B0604020202020204" pitchFamily="34" charset="0"/>
              </a:rPr>
              <a:t>Existing research largely emphasizes geometric parameters, with limited integration of behavioral, environmental, and contextual factors that influence U-turn crash risk.</a:t>
            </a:r>
          </a:p>
          <a:p>
            <a:pPr marL="228600" marR="0" lvl="0" indent="-228600" algn="l" defTabSz="914400" rtl="0" eaLnBrk="1" fontAlgn="auto" latinLnBrk="0" hangingPunct="1">
              <a:lnSpc>
                <a:spcPct val="107000"/>
              </a:lnSpc>
              <a:spcBef>
                <a:spcPts val="0"/>
              </a:spcBef>
              <a:spcAft>
                <a:spcPts val="800"/>
              </a:spcAft>
              <a:buClrTx/>
              <a:buSzTx/>
              <a:buFontTx/>
              <a:buAutoNum type="arabicPeriod"/>
              <a:tabLst/>
              <a:defRPr/>
            </a:pPr>
            <a:r>
              <a:rPr lang="en-US" dirty="0">
                <a:solidFill>
                  <a:schemeClr val="tx1"/>
                </a:solidFill>
                <a:latin typeface="Arial" panose="020B0604020202020204" pitchFamily="34" charset="0"/>
                <a:cs typeface="Arial" panose="020B0604020202020204" pitchFamily="34" charset="0"/>
              </a:rPr>
              <a:t>While RCUTs and MUTs are known to reduce overall crash frequencies, their downstream impact on U-turn performance and crash severity remains insufficiently explored.</a:t>
            </a:r>
          </a:p>
          <a:p>
            <a:pPr marL="228600" marR="0" lvl="0" indent="-228600" algn="l" defTabSz="914400" rtl="0" eaLnBrk="1" fontAlgn="auto" latinLnBrk="0" hangingPunct="1">
              <a:lnSpc>
                <a:spcPct val="107000"/>
              </a:lnSpc>
              <a:spcBef>
                <a:spcPts val="0"/>
              </a:spcBef>
              <a:spcAft>
                <a:spcPts val="800"/>
              </a:spcAft>
              <a:buClrTx/>
              <a:buSzTx/>
              <a:buFontTx/>
              <a:buAutoNum type="arabicPeriod"/>
              <a:tabLst/>
              <a:defRPr/>
            </a:pPr>
            <a:r>
              <a:rPr lang="en-US" dirty="0">
                <a:solidFill>
                  <a:schemeClr val="tx1"/>
                </a:solidFill>
                <a:latin typeface="Arial" panose="020B0604020202020204" pitchFamily="34" charset="0"/>
                <a:cs typeface="Arial" panose="020B0604020202020204" pitchFamily="34" charset="0"/>
              </a:rPr>
              <a:t>Traditional statistical models dominate current analyses, lacking the ability to capture complex, nonlinear, and interdependent crash patterns, highlighting the need for more advanced, data-driven methods.</a:t>
            </a:r>
          </a:p>
        </p:txBody>
      </p:sp>
      <p:sp>
        <p:nvSpPr>
          <p:cNvPr id="4" name="Slide Number Placeholder 3"/>
          <p:cNvSpPr>
            <a:spLocks noGrp="1"/>
          </p:cNvSpPr>
          <p:nvPr>
            <p:ph type="sldNum" sz="quarter" idx="5"/>
          </p:nvPr>
        </p:nvSpPr>
        <p:spPr/>
        <p:txBody>
          <a:bodyPr/>
          <a:lstStyle/>
          <a:p>
            <a:fld id="{A8D092FC-963E-41C8-A375-BDBD33164C3B}" type="slidenum">
              <a:rPr lang="en-US" smtClean="0"/>
              <a:t>15</a:t>
            </a:fld>
            <a:endParaRPr lang="en-US"/>
          </a:p>
        </p:txBody>
      </p:sp>
    </p:spTree>
    <p:extLst>
      <p:ext uri="{BB962C8B-B14F-4D97-AF65-F5344CB8AC3E}">
        <p14:creationId xmlns:p14="http://schemas.microsoft.com/office/powerpoint/2010/main" val="3569378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1B0CF-C074-41F7-20DC-D32339B4A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DC98B-678D-224E-A152-A8C185EB6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3D692-5ED9-7CFC-3C63-80C3B3A204CF}"/>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latin typeface="Arial" panose="020B0604020202020204" pitchFamily="34" charset="0"/>
                <a:cs typeface="Arial" panose="020B0604020202020204" pitchFamily="34" charset="0"/>
              </a:rPr>
              <a:t>The Objective of this study is-</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latin typeface="Arial" panose="020B0604020202020204" pitchFamily="34" charset="0"/>
                <a:cs typeface="Arial" panose="020B0604020202020204" pitchFamily="34" charset="0"/>
              </a:rPr>
              <a:t>1. To Apply Association Rule Mining (ARM) with Lift Increase Criterion (LIC) to identify frequent factor combinations linked to U-turn crash severity.</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latin typeface="Arial" panose="020B0604020202020204" pitchFamily="34" charset="0"/>
                <a:cs typeface="Arial" panose="020B0604020202020204" pitchFamily="34" charset="0"/>
              </a:rPr>
              <a:t>2. To implement Cluster Correspondence Analysis (CCA) to classify U-turn crashes into distinct clusters based on relationships between crash attributes and severity outcomes.</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latin typeface="Arial" panose="020B0604020202020204" pitchFamily="34" charset="0"/>
                <a:cs typeface="Arial" panose="020B0604020202020204" pitchFamily="34" charset="0"/>
              </a:rPr>
              <a:t>3. To develop Analyze how combined factors (e.g., road type, lighting, driver demographics) influence crash outcomes to support targeted safety improvements.</a:t>
            </a:r>
          </a:p>
        </p:txBody>
      </p:sp>
      <p:sp>
        <p:nvSpPr>
          <p:cNvPr id="4" name="Slide Number Placeholder 3">
            <a:extLst>
              <a:ext uri="{FF2B5EF4-FFF2-40B4-BE49-F238E27FC236}">
                <a16:creationId xmlns:a16="http://schemas.microsoft.com/office/drawing/2014/main" id="{7E257B14-DB11-96AC-80F6-84251266BF4E}"/>
              </a:ext>
            </a:extLst>
          </p:cNvPr>
          <p:cNvSpPr>
            <a:spLocks noGrp="1"/>
          </p:cNvSpPr>
          <p:nvPr>
            <p:ph type="sldNum" sz="quarter" idx="5"/>
          </p:nvPr>
        </p:nvSpPr>
        <p:spPr/>
        <p:txBody>
          <a:bodyPr/>
          <a:lstStyle/>
          <a:p>
            <a:fld id="{A8D092FC-963E-41C8-A375-BDBD33164C3B}" type="slidenum">
              <a:rPr lang="en-US" smtClean="0"/>
              <a:t>16</a:t>
            </a:fld>
            <a:endParaRPr lang="en-US"/>
          </a:p>
        </p:txBody>
      </p:sp>
    </p:spTree>
    <p:extLst>
      <p:ext uri="{BB962C8B-B14F-4D97-AF65-F5344CB8AC3E}">
        <p14:creationId xmlns:p14="http://schemas.microsoft.com/office/powerpoint/2010/main" val="1211447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the research question of this study 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do contextual variables, such as lighting condition, driver gender—interact with vehicle and behavioral factors to influence crash outcomes in U-turn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combinations of crash-related factors most frequently contribute to U-turn crashes, and how does the LIC enhance the identification of these high-risk patterns?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distinct crash clusters can be uncovered through CCA, and how do these clusters characterize differences in U-turn crash severity?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How can ARM and CCA together reveal key crash patterns in U-turns and support targeted safety improvements?</a:t>
            </a:r>
          </a:p>
        </p:txBody>
      </p:sp>
      <p:sp>
        <p:nvSpPr>
          <p:cNvPr id="4" name="Slide Number Placeholder 3"/>
          <p:cNvSpPr>
            <a:spLocks noGrp="1"/>
          </p:cNvSpPr>
          <p:nvPr>
            <p:ph type="sldNum" sz="quarter" idx="5"/>
          </p:nvPr>
        </p:nvSpPr>
        <p:spPr/>
        <p:txBody>
          <a:bodyPr/>
          <a:lstStyle/>
          <a:p>
            <a:fld id="{A8D092FC-963E-41C8-A375-BDBD33164C3B}" type="slidenum">
              <a:rPr lang="en-US" smtClean="0"/>
              <a:t>17</a:t>
            </a:fld>
            <a:endParaRPr lang="en-US"/>
          </a:p>
        </p:txBody>
      </p:sp>
    </p:spTree>
    <p:extLst>
      <p:ext uri="{BB962C8B-B14F-4D97-AF65-F5344CB8AC3E}">
        <p14:creationId xmlns:p14="http://schemas.microsoft.com/office/powerpoint/2010/main" val="900658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FE2DD-35CC-7AF0-7611-C9C8E0A50F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6345C-BDD2-85B5-DAEC-E891BBE38E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4B87BE-9F46-6EF6-E118-83D43A9087F6}"/>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ARM is an effective data mining method which was first proposed by Agrawal to explore interesting relationships between features from a large dataset. It includes two main steps: (1) identify frequent </a:t>
            </a:r>
            <a:r>
              <a:rPr lang="en-US" sz="1200" kern="1200" dirty="0" err="1">
                <a:solidFill>
                  <a:schemeClr val="tx1"/>
                </a:solidFill>
                <a:effectLst/>
                <a:latin typeface="+mn-lt"/>
                <a:ea typeface="+mn-ea"/>
                <a:cs typeface="+mn-cs"/>
              </a:rPr>
              <a:t>itemsets</a:t>
            </a:r>
            <a:r>
              <a:rPr lang="en-US" sz="1200" kern="1200" dirty="0">
                <a:solidFill>
                  <a:schemeClr val="tx1"/>
                </a:solidFill>
                <a:effectLst/>
                <a:latin typeface="+mn-lt"/>
                <a:ea typeface="+mn-ea"/>
                <a:cs typeface="+mn-cs"/>
              </a:rPr>
              <a:t> from the given dataset, and (2) generate association rules from the identified frequent </a:t>
            </a:r>
            <a:r>
              <a:rPr lang="en-US" sz="1200" kern="1200" dirty="0" err="1">
                <a:solidFill>
                  <a:schemeClr val="tx1"/>
                </a:solidFill>
                <a:effectLst/>
                <a:latin typeface="+mn-lt"/>
                <a:ea typeface="+mn-ea"/>
                <a:cs typeface="+mn-cs"/>
              </a:rPr>
              <a:t>itemsets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Support, confidence, and lift are three main parameters in ARM to generate and filter strong rules from a dataset.</a:t>
            </a:r>
          </a:p>
        </p:txBody>
      </p:sp>
      <p:sp>
        <p:nvSpPr>
          <p:cNvPr id="4" name="Slide Number Placeholder 3">
            <a:extLst>
              <a:ext uri="{FF2B5EF4-FFF2-40B4-BE49-F238E27FC236}">
                <a16:creationId xmlns:a16="http://schemas.microsoft.com/office/drawing/2014/main" id="{A802EC00-6A7F-82EE-394F-2A77A55F0275}"/>
              </a:ext>
            </a:extLst>
          </p:cNvPr>
          <p:cNvSpPr>
            <a:spLocks noGrp="1"/>
          </p:cNvSpPr>
          <p:nvPr>
            <p:ph type="sldNum" sz="quarter" idx="5"/>
          </p:nvPr>
        </p:nvSpPr>
        <p:spPr/>
        <p:txBody>
          <a:bodyPr/>
          <a:lstStyle/>
          <a:p>
            <a:fld id="{A8D092FC-963E-41C8-A375-BDBD33164C3B}" type="slidenum">
              <a:rPr lang="en-US" smtClean="0"/>
              <a:t>18</a:t>
            </a:fld>
            <a:endParaRPr lang="en-US"/>
          </a:p>
        </p:txBody>
      </p:sp>
    </p:spTree>
    <p:extLst>
      <p:ext uri="{BB962C8B-B14F-4D97-AF65-F5344CB8AC3E}">
        <p14:creationId xmlns:p14="http://schemas.microsoft.com/office/powerpoint/2010/main" val="3160435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A06DC-1925-A7B1-E0BD-93DB62D16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1A26F-427E-DC4D-E3B9-47B70506C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24CB6F-7CAD-016B-A683-FE85CD99739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Support is defined as the frequency or the number of itemset appears in a given transactional database.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if the support of an itemset or item is 0.05%, it indicates that the itemset occurs in only 0.05% of the total transactions within the database.</a:t>
            </a:r>
          </a:p>
        </p:txBody>
      </p:sp>
      <p:sp>
        <p:nvSpPr>
          <p:cNvPr id="4" name="Slide Number Placeholder 3">
            <a:extLst>
              <a:ext uri="{FF2B5EF4-FFF2-40B4-BE49-F238E27FC236}">
                <a16:creationId xmlns:a16="http://schemas.microsoft.com/office/drawing/2014/main" id="{DDC7D2BD-3722-537B-001E-A1D041CA7028}"/>
              </a:ext>
            </a:extLst>
          </p:cNvPr>
          <p:cNvSpPr>
            <a:spLocks noGrp="1"/>
          </p:cNvSpPr>
          <p:nvPr>
            <p:ph type="sldNum" sz="quarter" idx="5"/>
          </p:nvPr>
        </p:nvSpPr>
        <p:spPr/>
        <p:txBody>
          <a:bodyPr/>
          <a:lstStyle/>
          <a:p>
            <a:fld id="{A8D092FC-963E-41C8-A375-BDBD33164C3B}" type="slidenum">
              <a:rPr lang="en-US" smtClean="0"/>
              <a:t>19</a:t>
            </a:fld>
            <a:endParaRPr lang="en-US"/>
          </a:p>
        </p:txBody>
      </p:sp>
    </p:spTree>
    <p:extLst>
      <p:ext uri="{BB962C8B-B14F-4D97-AF65-F5344CB8AC3E}">
        <p14:creationId xmlns:p14="http://schemas.microsoft.com/office/powerpoint/2010/main" val="286223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want to sincerely thank my advisor, Dr. Das, for his support and guidance. I also thank my committee members, Dr. Jung Yeon and Dr. Feng Hong, for their helpful feedback throughout this process.</a:t>
            </a:r>
          </a:p>
        </p:txBody>
      </p:sp>
      <p:sp>
        <p:nvSpPr>
          <p:cNvPr id="4" name="Slide Number Placeholder 3"/>
          <p:cNvSpPr>
            <a:spLocks noGrp="1"/>
          </p:cNvSpPr>
          <p:nvPr>
            <p:ph type="sldNum" sz="quarter" idx="5"/>
          </p:nvPr>
        </p:nvSpPr>
        <p:spPr/>
        <p:txBody>
          <a:bodyPr/>
          <a:lstStyle/>
          <a:p>
            <a:fld id="{A8D092FC-963E-41C8-A375-BDBD33164C3B}" type="slidenum">
              <a:rPr lang="en-US" smtClean="0"/>
              <a:t>2</a:t>
            </a:fld>
            <a:endParaRPr lang="en-US"/>
          </a:p>
        </p:txBody>
      </p:sp>
    </p:spTree>
    <p:extLst>
      <p:ext uri="{BB962C8B-B14F-4D97-AF65-F5344CB8AC3E}">
        <p14:creationId xmlns:p14="http://schemas.microsoft.com/office/powerpoint/2010/main" val="3120059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1B492-63E7-9E80-7C27-70699AA0E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D804F-5D6E-6B5F-24E6-664BF78C4C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1AEAF-FBA6-4CE4-CB2F-C812518F5A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Confidence is defined as the likelihood of both A and B occurring together. For instance, if the confidence of a rule is 90%, it indicates that 90% of the transactions containing X also include Y.</a:t>
            </a:r>
          </a:p>
        </p:txBody>
      </p:sp>
      <p:sp>
        <p:nvSpPr>
          <p:cNvPr id="4" name="Slide Number Placeholder 3">
            <a:extLst>
              <a:ext uri="{FF2B5EF4-FFF2-40B4-BE49-F238E27FC236}">
                <a16:creationId xmlns:a16="http://schemas.microsoft.com/office/drawing/2014/main" id="{6AA75428-13A2-51E2-5896-7504C2E06347}"/>
              </a:ext>
            </a:extLst>
          </p:cNvPr>
          <p:cNvSpPr>
            <a:spLocks noGrp="1"/>
          </p:cNvSpPr>
          <p:nvPr>
            <p:ph type="sldNum" sz="quarter" idx="5"/>
          </p:nvPr>
        </p:nvSpPr>
        <p:spPr/>
        <p:txBody>
          <a:bodyPr/>
          <a:lstStyle/>
          <a:p>
            <a:fld id="{A8D092FC-963E-41C8-A375-BDBD33164C3B}" type="slidenum">
              <a:rPr lang="en-US" smtClean="0"/>
              <a:t>20</a:t>
            </a:fld>
            <a:endParaRPr lang="en-US"/>
          </a:p>
        </p:txBody>
      </p:sp>
    </p:spTree>
    <p:extLst>
      <p:ext uri="{BB962C8B-B14F-4D97-AF65-F5344CB8AC3E}">
        <p14:creationId xmlns:p14="http://schemas.microsoft.com/office/powerpoint/2010/main" val="837183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9DE44-FB25-6B2B-AD2E-D9801A19B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F5FAC-B98F-CA7E-03E2-6068311F3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C9164-E101-ED9B-0805-AC4B457134DE}"/>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Lift represents how frequently the antecedents and consequences of a rule occur together compared to what would be expected if they were statistically independent.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Lift &gt; 1: antecedent and consequent occur together more than expected (positive correlation).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Lift &lt; 1: they occur together less than expected (negative correlation).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Lift = 1: they occur together as expected (independence).</a:t>
            </a:r>
          </a:p>
        </p:txBody>
      </p:sp>
      <p:sp>
        <p:nvSpPr>
          <p:cNvPr id="4" name="Slide Number Placeholder 3">
            <a:extLst>
              <a:ext uri="{FF2B5EF4-FFF2-40B4-BE49-F238E27FC236}">
                <a16:creationId xmlns:a16="http://schemas.microsoft.com/office/drawing/2014/main" id="{E9922A14-702A-3CED-2B38-D930651681B1}"/>
              </a:ext>
            </a:extLst>
          </p:cNvPr>
          <p:cNvSpPr>
            <a:spLocks noGrp="1"/>
          </p:cNvSpPr>
          <p:nvPr>
            <p:ph type="sldNum" sz="quarter" idx="5"/>
          </p:nvPr>
        </p:nvSpPr>
        <p:spPr/>
        <p:txBody>
          <a:bodyPr/>
          <a:lstStyle/>
          <a:p>
            <a:fld id="{A8D092FC-963E-41C8-A375-BDBD33164C3B}" type="slidenum">
              <a:rPr lang="en-US" smtClean="0"/>
              <a:t>21</a:t>
            </a:fld>
            <a:endParaRPr lang="en-US"/>
          </a:p>
        </p:txBody>
      </p:sp>
    </p:spTree>
    <p:extLst>
      <p:ext uri="{BB962C8B-B14F-4D97-AF65-F5344CB8AC3E}">
        <p14:creationId xmlns:p14="http://schemas.microsoft.com/office/powerpoint/2010/main" val="221884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D12AE-8425-8AA9-B9FB-B98FCE899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AA562-AE40-A82F-4727-C74DE4121D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08BD7B-1AD5-ACDA-B71D-78E101A651CA}"/>
              </a:ext>
            </a:extLst>
          </p:cNvPr>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LIC is used to evaluate multi-item rules in ARM to ensure each additional item contributes meaningful predictive power.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compares the lift of a base (parent) rule with the lift of an expanded rule that includes one more item.</a:t>
            </a:r>
          </a:p>
        </p:txBody>
      </p:sp>
      <p:sp>
        <p:nvSpPr>
          <p:cNvPr id="4" name="Slide Number Placeholder 3">
            <a:extLst>
              <a:ext uri="{FF2B5EF4-FFF2-40B4-BE49-F238E27FC236}">
                <a16:creationId xmlns:a16="http://schemas.microsoft.com/office/drawing/2014/main" id="{7AD6A2CE-8F2A-D342-9C82-FD09E57C14CB}"/>
              </a:ext>
            </a:extLst>
          </p:cNvPr>
          <p:cNvSpPr>
            <a:spLocks noGrp="1"/>
          </p:cNvSpPr>
          <p:nvPr>
            <p:ph type="sldNum" sz="quarter" idx="5"/>
          </p:nvPr>
        </p:nvSpPr>
        <p:spPr/>
        <p:txBody>
          <a:bodyPr/>
          <a:lstStyle/>
          <a:p>
            <a:fld id="{A8D092FC-963E-41C8-A375-BDBD33164C3B}" type="slidenum">
              <a:rPr lang="en-US" smtClean="0"/>
              <a:t>22</a:t>
            </a:fld>
            <a:endParaRPr lang="en-US"/>
          </a:p>
        </p:txBody>
      </p:sp>
    </p:spTree>
    <p:extLst>
      <p:ext uri="{BB962C8B-B14F-4D97-AF65-F5344CB8AC3E}">
        <p14:creationId xmlns:p14="http://schemas.microsoft.com/office/powerpoint/2010/main" val="22492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87CF2-9A9F-9397-83E5-972CB4AA1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B15961-6B5D-60F4-7275-739B9BA2C0F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CD09F51-8943-0627-B886-C19D01C2984D}"/>
                  </a:ext>
                </a:extLst>
              </p:cNvPr>
              <p:cNvSpPr>
                <a:spLocks noGrp="1"/>
              </p:cNvSpPr>
              <p:nvPr>
                <p:ph type="body" idx="1"/>
              </p:nvPr>
            </p:nvSpPr>
            <p:spPr/>
            <p:txBody>
              <a:bodyPr/>
              <a:lstStyle/>
              <a:p>
                <a:r>
                  <a:rPr lang="en-US" dirty="0"/>
                  <a:t>I think this example will help us to clearly understand how ARM works. There are 6 crash dataset and 6 variables (light, speed limit, Alcohol impairment, Cloudy weather, Signalized intersection and Fatal). 1 means The variable is present or yes and 0 means the variable is absent or 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if we want to calculate the support value of </a:t>
                </a:r>
                <a14:m>
                  <m:oMath xmlns:m="http://schemas.openxmlformats.org/officeDocument/2006/math">
                    <m:r>
                      <m:rPr>
                        <m:nor/>
                      </m:rPr>
                      <a:rPr lang="en-US" smtClean="0">
                        <a:latin typeface="Arial" panose="020B0604020202020204" pitchFamily="34" charset="0"/>
                        <a:cs typeface="Arial" panose="020B0604020202020204" pitchFamily="34" charset="0"/>
                      </a:rPr>
                      <m:t>Light</m:t>
                    </m:r>
                    <m:r>
                      <m:rPr>
                        <m:nor/>
                      </m:rPr>
                      <a:rPr lang="en-US" smtClean="0">
                        <a:latin typeface="Arial" panose="020B0604020202020204" pitchFamily="34" charset="0"/>
                        <a:cs typeface="Arial" panose="020B0604020202020204" pitchFamily="34" charset="0"/>
                      </a:rPr>
                      <m:t>, </m:t>
                    </m:r>
                    <m:r>
                      <m:rPr>
                        <m:nor/>
                      </m:rPr>
                      <a:rPr lang="en-US" smtClean="0">
                        <a:latin typeface="Arial" panose="020B0604020202020204" pitchFamily="34" charset="0"/>
                        <a:cs typeface="Arial" panose="020B0604020202020204" pitchFamily="34" charset="0"/>
                      </a:rPr>
                      <m:t>Alcohol</m:t>
                    </m:r>
                    <m:r>
                      <m:rPr>
                        <m:nor/>
                      </m:rPr>
                      <a:rPr lang="en-US" smtClean="0">
                        <a:latin typeface="Arial" panose="020B0604020202020204" pitchFamily="34" charset="0"/>
                        <a:cs typeface="Arial" panose="020B0604020202020204" pitchFamily="34" charset="0"/>
                      </a:rPr>
                      <m:t> </m:t>
                    </m:r>
                    <m:r>
                      <m:rPr>
                        <m:nor/>
                      </m:rPr>
                      <a:rPr lang="en-US" smtClean="0">
                        <a:latin typeface="Arial" panose="020B0604020202020204" pitchFamily="34" charset="0"/>
                        <a:cs typeface="Arial" panose="020B0604020202020204" pitchFamily="34" charset="0"/>
                      </a:rPr>
                      <m:t>Impairment</m:t>
                    </m:r>
                  </m:oMath>
                </a14:m>
                <a:r>
                  <a:rPr lang="en-US" dirty="0"/>
                  <a:t>, the support is simply</a:t>
                </a:r>
                <a:r>
                  <a:rPr lang="en-US" baseline="0" dirty="0"/>
                  <a:t> 3/6 as </a:t>
                </a:r>
                <a14:m>
                  <m:oMath xmlns:m="http://schemas.openxmlformats.org/officeDocument/2006/math">
                    <m:r>
                      <m:rPr>
                        <m:nor/>
                      </m:rPr>
                      <a:rPr lang="en-US" smtClean="0">
                        <a:latin typeface="Arial" panose="020B0604020202020204" pitchFamily="34" charset="0"/>
                        <a:cs typeface="Arial" panose="020B0604020202020204" pitchFamily="34" charset="0"/>
                      </a:rPr>
                      <m:t>Light</m:t>
                    </m:r>
                    <m:r>
                      <m:rPr>
                        <m:nor/>
                      </m:rPr>
                      <a:rPr lang="en-US" b="0" i="0" smtClean="0">
                        <a:latin typeface="Arial" panose="020B0604020202020204" pitchFamily="34" charset="0"/>
                        <a:cs typeface="Arial" panose="020B0604020202020204" pitchFamily="34" charset="0"/>
                      </a:rPr>
                      <m:t> </m:t>
                    </m:r>
                    <m:r>
                      <m:rPr>
                        <m:nor/>
                      </m:rPr>
                      <a:rPr lang="en-US" b="0" i="0" smtClean="0">
                        <a:latin typeface="Arial" panose="020B0604020202020204" pitchFamily="34" charset="0"/>
                        <a:cs typeface="Arial" panose="020B0604020202020204" pitchFamily="34" charset="0"/>
                      </a:rPr>
                      <m:t>and</m:t>
                    </m:r>
                    <m:r>
                      <m:rPr>
                        <m:nor/>
                      </m:rPr>
                      <a:rPr lang="en-US" smtClean="0">
                        <a:latin typeface="Arial" panose="020B0604020202020204" pitchFamily="34" charset="0"/>
                        <a:cs typeface="Arial" panose="020B0604020202020204" pitchFamily="34" charset="0"/>
                      </a:rPr>
                      <m:t> </m:t>
                    </m:r>
                    <m:r>
                      <m:rPr>
                        <m:nor/>
                      </m:rPr>
                      <a:rPr lang="en-US" smtClean="0">
                        <a:latin typeface="Arial" panose="020B0604020202020204" pitchFamily="34" charset="0"/>
                        <a:cs typeface="Arial" panose="020B0604020202020204" pitchFamily="34" charset="0"/>
                      </a:rPr>
                      <m:t>Alcohol</m:t>
                    </m:r>
                    <m:r>
                      <m:rPr>
                        <m:nor/>
                      </m:rPr>
                      <a:rPr lang="en-US" smtClean="0">
                        <a:latin typeface="Arial" panose="020B0604020202020204" pitchFamily="34" charset="0"/>
                        <a:cs typeface="Arial" panose="020B0604020202020204" pitchFamily="34" charset="0"/>
                      </a:rPr>
                      <m:t> </m:t>
                    </m:r>
                    <m:r>
                      <m:rPr>
                        <m:nor/>
                      </m:rPr>
                      <a:rPr lang="en-US" smtClean="0">
                        <a:latin typeface="Arial" panose="020B0604020202020204" pitchFamily="34" charset="0"/>
                        <a:cs typeface="Arial" panose="020B0604020202020204" pitchFamily="34" charset="0"/>
                      </a:rPr>
                      <m:t>Impairment</m:t>
                    </m:r>
                  </m:oMath>
                </a14:m>
                <a:r>
                  <a:rPr lang="en-US" dirty="0"/>
                  <a:t> both</a:t>
                </a:r>
                <a:r>
                  <a:rPr lang="en-US" baseline="0" dirty="0"/>
                  <a:t> are present in top 3 crash data and there are total 6 crash data. So it becomes 0.5 which means </a:t>
                </a:r>
                <a:r>
                  <a:rPr lang="en-US" dirty="0">
                    <a:latin typeface="Arial" panose="020B0604020202020204" pitchFamily="34" charset="0"/>
                    <a:cs typeface="Arial" panose="020B0604020202020204" pitchFamily="34" charset="0"/>
                  </a:rPr>
                  <a:t>it appears in 50% of all records.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Now if we want to calculate the confidence value of </a:t>
                </a:r>
                <a14:m>
                  <m:oMath xmlns:m="http://schemas.openxmlformats.org/officeDocument/2006/math">
                    <m:d>
                      <m:dPr>
                        <m:begChr m:val="{"/>
                        <m:endChr m:val="}"/>
                        <m:ctrlPr>
                          <a:rPr lang="en-US" i="1" smtClean="0">
                            <a:effectLst/>
                            <a:latin typeface="Cambria Math" panose="02040503050406030204" pitchFamily="18" charset="0"/>
                            <a:cs typeface="Times New Roman" panose="02020603050405020304" pitchFamily="18" charset="0"/>
                          </a:rPr>
                        </m:ctrlPr>
                      </m:dPr>
                      <m:e>
                        <m:r>
                          <m:rPr>
                            <m:nor/>
                          </m:rPr>
                          <a:rPr lang="en-US" smtClean="0">
                            <a:latin typeface="Arial" panose="020B0604020202020204" pitchFamily="34" charset="0"/>
                            <a:cs typeface="Arial" panose="020B0604020202020204" pitchFamily="34" charset="0"/>
                          </a:rPr>
                          <m:t>Light</m:t>
                        </m:r>
                        <m:r>
                          <m:rPr>
                            <m:nor/>
                          </m:rPr>
                          <a:rPr lang="en-US" smtClean="0">
                            <a:latin typeface="Arial" panose="020B0604020202020204" pitchFamily="34" charset="0"/>
                            <a:cs typeface="Arial" panose="020B0604020202020204" pitchFamily="34" charset="0"/>
                          </a:rPr>
                          <m:t>, </m:t>
                        </m:r>
                        <m:r>
                          <m:rPr>
                            <m:nor/>
                          </m:rPr>
                          <a:rPr lang="en-US" smtClean="0">
                            <a:latin typeface="Arial" panose="020B0604020202020204" pitchFamily="34" charset="0"/>
                            <a:cs typeface="Arial" panose="020B0604020202020204" pitchFamily="34" charset="0"/>
                          </a:rPr>
                          <m:t>Alcohol</m:t>
                        </m:r>
                        <m:r>
                          <m:rPr>
                            <m:nor/>
                          </m:rPr>
                          <a:rPr lang="en-US" smtClean="0">
                            <a:latin typeface="Arial" panose="020B0604020202020204" pitchFamily="34" charset="0"/>
                            <a:cs typeface="Arial" panose="020B0604020202020204" pitchFamily="34" charset="0"/>
                          </a:rPr>
                          <m:t> </m:t>
                        </m:r>
                        <m:r>
                          <m:rPr>
                            <m:nor/>
                          </m:rPr>
                          <a:rPr lang="en-US" smtClean="0">
                            <a:latin typeface="Arial" panose="020B0604020202020204" pitchFamily="34" charset="0"/>
                            <a:cs typeface="Arial" panose="020B0604020202020204" pitchFamily="34" charset="0"/>
                          </a:rPr>
                          <m:t>Impairment</m:t>
                        </m:r>
                      </m:e>
                    </m:d>
                    <m:r>
                      <a:rPr lang="en-US">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m:rPr>
                            <m:nor/>
                          </m:rPr>
                          <a:rPr lang="en-US">
                            <a:latin typeface="Arial" panose="020B0604020202020204" pitchFamily="34" charset="0"/>
                            <a:cs typeface="Arial" panose="020B0604020202020204" pitchFamily="34" charset="0"/>
                          </a:rPr>
                          <m:t>Fatal</m:t>
                        </m:r>
                      </m:e>
                    </m:d>
                  </m:oMath>
                </a14:m>
                <a:r>
                  <a:rPr lang="en-US" dirty="0"/>
                  <a:t>, it is simply support value of A</a:t>
                </a:r>
                <a14:m>
                  <m:oMath xmlns:m="http://schemas.openxmlformats.org/officeDocument/2006/math">
                    <m:r>
                      <a:rPr lang="en-US"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t>B which is support value of light alcohol</a:t>
                </a:r>
                <a:r>
                  <a:rPr lang="en-US" baseline="0" dirty="0"/>
                  <a:t> and fatal which is 3/6 as in top 3 crash data this 3 variables are present together and divided by support value of A means support value of light and alcohol and is 0.5 which is calculated earlier. So confidence is 1 meaning that </a:t>
                </a:r>
                <a:r>
                  <a:rPr lang="en-US" dirty="0">
                    <a:latin typeface="Arial" panose="020B0604020202020204" pitchFamily="34" charset="0"/>
                    <a:cs typeface="Arial" panose="020B0604020202020204" pitchFamily="34" charset="0"/>
                  </a:rPr>
                  <a:t>when there is a light and alcohol impairment is present, a fatal crash occurs 100% of the time.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Now if we want to calculate the lift value</a:t>
                </a:r>
                <a:r>
                  <a:rPr lang="en-US" baseline="0" dirty="0">
                    <a:latin typeface="Arial" panose="020B0604020202020204" pitchFamily="34" charset="0"/>
                    <a:cs typeface="Arial" panose="020B0604020202020204" pitchFamily="34" charset="0"/>
                  </a:rPr>
                  <a:t> of this rule than we need to divide the confidence value by support value of B which is support of fatal and which is 5/6. so the lift value comes 1.2 </a:t>
                </a:r>
                <a:r>
                  <a:rPr lang="en-US" dirty="0">
                    <a:effectLst/>
                    <a:latin typeface="Arial" panose="020B0604020202020204" pitchFamily="34" charset="0"/>
                    <a:ea typeface="Times New Roman" panose="02020603050405020304" pitchFamily="18" charset="0"/>
                    <a:cs typeface="Arial" panose="020B0604020202020204" pitchFamily="34" charset="0"/>
                  </a:rPr>
                  <a:t>which indicates a direct relationship between the </a:t>
                </a:r>
                <a:r>
                  <a:rPr lang="en-US" dirty="0">
                    <a:latin typeface="Arial" panose="020B0604020202020204" pitchFamily="34" charset="0"/>
                    <a:ea typeface="Times New Roman" panose="02020603050405020304" pitchFamily="18" charset="0"/>
                    <a:cs typeface="Arial" panose="020B0604020202020204" pitchFamily="34" charset="0"/>
                  </a:rPr>
                  <a:t>Light, Alcohol Impairment </a:t>
                </a:r>
                <a:r>
                  <a:rPr lang="en-US" dirty="0">
                    <a:effectLst/>
                    <a:latin typeface="Arial" panose="020B0604020202020204" pitchFamily="34" charset="0"/>
                    <a:ea typeface="Times New Roman" panose="02020603050405020304" pitchFamily="18" charset="0"/>
                    <a:cs typeface="Arial" panose="020B0604020202020204" pitchFamily="34" charset="0"/>
                  </a:rPr>
                  <a:t>and Fatal.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ea typeface="Times New Roman" panose="02020603050405020304" pitchFamily="18" charset="0"/>
                    <a:cs typeface="Arial" panose="020B0604020202020204" pitchFamily="34" charset="0"/>
                  </a:rPr>
                  <a:t>Now if we want to calculate the LIC value of this rule, 1</a:t>
                </a:r>
                <a:r>
                  <a:rPr lang="en-US" baseline="30000" dirty="0">
                    <a:effectLst/>
                    <a:latin typeface="Arial" panose="020B0604020202020204" pitchFamily="34" charset="0"/>
                    <a:ea typeface="Times New Roman" panose="02020603050405020304" pitchFamily="18" charset="0"/>
                    <a:cs typeface="Arial" panose="020B0604020202020204" pitchFamily="34" charset="0"/>
                  </a:rPr>
                  <a:t>st</a:t>
                </a:r>
                <a:r>
                  <a:rPr lang="en-US" dirty="0">
                    <a:effectLst/>
                    <a:latin typeface="Arial" panose="020B0604020202020204" pitchFamily="34" charset="0"/>
                    <a:ea typeface="Times New Roman" panose="02020603050405020304" pitchFamily="18" charset="0"/>
                    <a:cs typeface="Arial" panose="020B0604020202020204" pitchFamily="34" charset="0"/>
                  </a:rPr>
                  <a:t> we need to calculate the lift value in the similar way of the 2itemset rule which is </a:t>
                </a:r>
                <a:r>
                  <a:rPr lang="en-US" dirty="0"/>
                  <a:t>{</a:t>
                </a:r>
                <a:r>
                  <a:rPr lang="en-US" dirty="0">
                    <a:latin typeface="Arial" panose="020B0604020202020204" pitchFamily="34" charset="0"/>
                    <a:ea typeface="Times New Roman" panose="02020603050405020304" pitchFamily="18" charset="0"/>
                    <a:cs typeface="Arial" panose="020B0604020202020204" pitchFamily="34" charset="0"/>
                  </a:rPr>
                  <a:t>Light</a:t>
                </a:r>
                <a:r>
                  <a:rPr lang="en-US" dirty="0"/>
                  <a:t>} → {Fatal} and is 0.9. when alcohol is added it becomes the 3itemset rule and the lift value is 1.2 as we calculated earlier. So the LIC is 1.2/0.9=1.33. This means when alcohol is added with light the likelihood of fatality is increased.</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mc:Choice>
        <mc:Fallback xmlns="">
          <p:sp>
            <p:nvSpPr>
              <p:cNvPr id="3" name="Notes Placeholder 2">
                <a:extLst>
                  <a:ext uri="{FF2B5EF4-FFF2-40B4-BE49-F238E27FC236}">
                    <a16:creationId xmlns:a16="http://schemas.microsoft.com/office/drawing/2014/main" id="{7CD09F51-8943-0627-B886-C19D01C2984D}"/>
                  </a:ext>
                </a:extLst>
              </p:cNvPr>
              <p:cNvSpPr>
                <a:spLocks noGrp="1"/>
              </p:cNvSpPr>
              <p:nvPr>
                <p:ph type="body" idx="1"/>
              </p:nvPr>
            </p:nvSpPr>
            <p:spPr/>
            <p:txBody>
              <a:bodyPr/>
              <a:lstStyle/>
              <a:p>
                <a:r>
                  <a:rPr lang="en-US" dirty="0"/>
                  <a:t>I think this example will help us to clearly understand how ARM works. There are 6 crash dataset and 6 variables (light, speed limit, Alcohol impairment, Cloudy weather, Signalized intersection and Fatal). 1 means The variable is present or yes and 0 means the variable is absent or 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if we want to calculate the support value of </a:t>
                </a:r>
                <a:r>
                  <a:rPr lang="en-US" i="0">
                    <a:latin typeface="Cambria Math" panose="02040503050406030204" pitchFamily="18" charset="0"/>
                    <a:cs typeface="Arial" panose="020B0604020202020204" pitchFamily="34" charset="0"/>
                  </a:rPr>
                  <a:t>"Light, Alcohol Impairment</a:t>
                </a:r>
                <a:r>
                  <a:rPr lang="en-US" i="0">
                    <a:latin typeface="Arial" panose="020B0604020202020204" pitchFamily="34" charset="0"/>
                    <a:cs typeface="Arial" panose="020B0604020202020204" pitchFamily="34" charset="0"/>
                  </a:rPr>
                  <a:t>"</a:t>
                </a:r>
                <a:r>
                  <a:rPr lang="en-US" dirty="0"/>
                  <a:t>, the support is simply</a:t>
                </a:r>
                <a:r>
                  <a:rPr lang="en-US" baseline="0" dirty="0"/>
                  <a:t> 3/6 as </a:t>
                </a:r>
                <a:r>
                  <a:rPr lang="en-US" i="0">
                    <a:latin typeface="Cambria Math" panose="02040503050406030204" pitchFamily="18" charset="0"/>
                    <a:cs typeface="Arial" panose="020B0604020202020204" pitchFamily="34" charset="0"/>
                  </a:rPr>
                  <a:t>"Light</a:t>
                </a:r>
                <a:r>
                  <a:rPr lang="en-US" b="0" i="0">
                    <a:latin typeface="Cambria Math" panose="02040503050406030204" pitchFamily="18" charset="0"/>
                    <a:cs typeface="Arial" panose="020B0604020202020204" pitchFamily="34" charset="0"/>
                  </a:rPr>
                  <a:t> and</a:t>
                </a:r>
                <a:r>
                  <a:rPr lang="en-US" i="0">
                    <a:latin typeface="Cambria Math" panose="02040503050406030204" pitchFamily="18" charset="0"/>
                    <a:cs typeface="Arial" panose="020B0604020202020204" pitchFamily="34" charset="0"/>
                  </a:rPr>
                  <a:t> Alcohol Impairment</a:t>
                </a:r>
                <a:r>
                  <a:rPr lang="en-US" i="0">
                    <a:latin typeface="Arial" panose="020B0604020202020204" pitchFamily="34" charset="0"/>
                    <a:cs typeface="Arial" panose="020B0604020202020204" pitchFamily="34" charset="0"/>
                  </a:rPr>
                  <a:t>"</a:t>
                </a:r>
                <a:r>
                  <a:rPr lang="en-US" dirty="0"/>
                  <a:t> both</a:t>
                </a:r>
                <a:r>
                  <a:rPr lang="en-US" baseline="0" dirty="0"/>
                  <a:t> are present in top 3 crash data and there are total 6 crash data. So it becomes 0.5 which means </a:t>
                </a:r>
                <a:r>
                  <a:rPr lang="en-US" dirty="0">
                    <a:latin typeface="Arial" panose="020B0604020202020204" pitchFamily="34" charset="0"/>
                    <a:cs typeface="Arial" panose="020B0604020202020204" pitchFamily="34" charset="0"/>
                  </a:rPr>
                  <a:t>it appears in 50% of all records.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Now if we want to calculate the confidence value of </a:t>
                </a:r>
                <a:r>
                  <a:rPr lang="en-US" i="0">
                    <a:effectLst/>
                    <a:latin typeface="Cambria Math" panose="02040503050406030204" pitchFamily="18" charset="0"/>
                    <a:cs typeface="Times New Roman" panose="02020603050405020304" pitchFamily="18" charset="0"/>
                  </a:rPr>
                  <a:t>{"</a:t>
                </a:r>
                <a:r>
                  <a:rPr lang="en-US" i="0">
                    <a:latin typeface="Arial" panose="020B0604020202020204" pitchFamily="34" charset="0"/>
                    <a:cs typeface="Arial" panose="020B0604020202020204" pitchFamily="34" charset="0"/>
                  </a:rPr>
                  <a:t>Light, Alcohol Impairment</a:t>
                </a:r>
                <a:r>
                  <a:rPr lang="en-US" i="0">
                    <a:effectLst/>
                    <a:latin typeface="Cambria Math" panose="02040503050406030204" pitchFamily="18" charset="0"/>
                    <a:cs typeface="Arial" panose="020B0604020202020204" pitchFamily="34" charset="0"/>
                  </a:rPr>
                  <a:t>" }</a:t>
                </a:r>
                <a:r>
                  <a:rPr lang="en-US" i="0">
                    <a:effectLst/>
                    <a:latin typeface="Cambria Math" panose="02040503050406030204" pitchFamily="18" charset="0"/>
                    <a:ea typeface="Times New Roman" panose="02020603050405020304" pitchFamily="18" charset="0"/>
                    <a:cs typeface="Times New Roman" panose="02020603050405020304" pitchFamily="18" charset="0"/>
                  </a:rPr>
                  <a:t>→ </a:t>
                </a:r>
                <a:r>
                  <a:rPr lang="en-US" i="0">
                    <a:effectLst/>
                    <a:latin typeface="Cambria Math" panose="02040503050406030204" pitchFamily="18" charset="0"/>
                    <a:cs typeface="Times New Roman" panose="02020603050405020304" pitchFamily="18" charset="0"/>
                  </a:rPr>
                  <a:t>{"</a:t>
                </a:r>
                <a:r>
                  <a:rPr lang="en-US" i="0">
                    <a:latin typeface="Arial" panose="020B0604020202020204" pitchFamily="34" charset="0"/>
                    <a:cs typeface="Arial" panose="020B0604020202020204" pitchFamily="34" charset="0"/>
                  </a:rPr>
                  <a:t>Fatal</a:t>
                </a:r>
                <a:r>
                  <a:rPr lang="en-US" i="0">
                    <a:effectLst/>
                    <a:latin typeface="Cambria Math" panose="02040503050406030204" pitchFamily="18" charset="0"/>
                    <a:cs typeface="Arial" panose="020B0604020202020204" pitchFamily="34" charset="0"/>
                  </a:rPr>
                  <a:t>" }</a:t>
                </a:r>
                <a:r>
                  <a:rPr lang="en-US" dirty="0"/>
                  <a:t>, it is simply support value of A</a:t>
                </a:r>
                <a:r>
                  <a:rPr lang="en-US" i="0">
                    <a:effectLst/>
                    <a:latin typeface="Cambria Math" panose="02040503050406030204" pitchFamily="18" charset="0"/>
                    <a:ea typeface="Times New Roman" panose="02020603050405020304" pitchFamily="18" charset="0"/>
                    <a:cs typeface="Times New Roman" panose="02020603050405020304" pitchFamily="18" charset="0"/>
                  </a:rPr>
                  <a:t>→</a:t>
                </a:r>
                <a:r>
                  <a:rPr lang="en-US" dirty="0"/>
                  <a:t>B which is support value of light alcohol</a:t>
                </a:r>
                <a:r>
                  <a:rPr lang="en-US" baseline="0" dirty="0"/>
                  <a:t> and fatal which is 3/6 as in top 3 crash data this 3 variables are present together and divided by support value of A means support value of light and alcohol and is 0.5 which is calculated earlier. So confidence is 1 meaning that </a:t>
                </a:r>
                <a:r>
                  <a:rPr lang="en-US" dirty="0">
                    <a:latin typeface="Arial" panose="020B0604020202020204" pitchFamily="34" charset="0"/>
                    <a:cs typeface="Arial" panose="020B0604020202020204" pitchFamily="34" charset="0"/>
                  </a:rPr>
                  <a:t>when there is a light and alcohol impairment is present, a fatal crash occurs 100% of the time.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Now if we want to calculate the lift value</a:t>
                </a:r>
                <a:r>
                  <a:rPr lang="en-US" baseline="0" dirty="0">
                    <a:latin typeface="Arial" panose="020B0604020202020204" pitchFamily="34" charset="0"/>
                    <a:cs typeface="Arial" panose="020B0604020202020204" pitchFamily="34" charset="0"/>
                  </a:rPr>
                  <a:t> of this rule than we need to divide the confidence value by support value of B which is support of fatal and which is 5/6. so the lift value comes 1.2 </a:t>
                </a:r>
                <a:r>
                  <a:rPr lang="en-US" dirty="0">
                    <a:effectLst/>
                    <a:latin typeface="Arial" panose="020B0604020202020204" pitchFamily="34" charset="0"/>
                    <a:ea typeface="Times New Roman" panose="02020603050405020304" pitchFamily="18" charset="0"/>
                    <a:cs typeface="Arial" panose="020B0604020202020204" pitchFamily="34" charset="0"/>
                  </a:rPr>
                  <a:t>which indicates a direct relationship between the </a:t>
                </a:r>
                <a:r>
                  <a:rPr lang="en-US" dirty="0">
                    <a:latin typeface="Arial" panose="020B0604020202020204" pitchFamily="34" charset="0"/>
                    <a:ea typeface="Times New Roman" panose="02020603050405020304" pitchFamily="18" charset="0"/>
                    <a:cs typeface="Arial" panose="020B0604020202020204" pitchFamily="34" charset="0"/>
                  </a:rPr>
                  <a:t>Light, Alcohol Impairment </a:t>
                </a:r>
                <a:r>
                  <a:rPr lang="en-US" dirty="0">
                    <a:effectLst/>
                    <a:latin typeface="Arial" panose="020B0604020202020204" pitchFamily="34" charset="0"/>
                    <a:ea typeface="Times New Roman" panose="02020603050405020304" pitchFamily="18" charset="0"/>
                    <a:cs typeface="Arial" panose="020B0604020202020204" pitchFamily="34" charset="0"/>
                  </a:rPr>
                  <a:t>and Fatal.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ea typeface="Times New Roman" panose="02020603050405020304" pitchFamily="18" charset="0"/>
                    <a:cs typeface="Arial" panose="020B0604020202020204" pitchFamily="34" charset="0"/>
                  </a:rPr>
                  <a:t>Now if we want to calculate the lift value of this rule, 1</a:t>
                </a:r>
                <a:r>
                  <a:rPr lang="en-US" baseline="30000" dirty="0">
                    <a:effectLst/>
                    <a:latin typeface="Arial" panose="020B0604020202020204" pitchFamily="34" charset="0"/>
                    <a:ea typeface="Times New Roman" panose="02020603050405020304" pitchFamily="18" charset="0"/>
                    <a:cs typeface="Arial" panose="020B0604020202020204" pitchFamily="34" charset="0"/>
                  </a:rPr>
                  <a:t>st</a:t>
                </a:r>
                <a:r>
                  <a:rPr lang="en-US" dirty="0">
                    <a:effectLst/>
                    <a:latin typeface="Arial" panose="020B0604020202020204" pitchFamily="34" charset="0"/>
                    <a:ea typeface="Times New Roman" panose="02020603050405020304" pitchFamily="18" charset="0"/>
                    <a:cs typeface="Arial" panose="020B0604020202020204" pitchFamily="34" charset="0"/>
                  </a:rPr>
                  <a:t> we need to calculate the lift value in the similar way of the 2itemset rule which is </a:t>
                </a:r>
                <a:r>
                  <a:rPr lang="en-US" dirty="0"/>
                  <a:t>{</a:t>
                </a:r>
                <a:r>
                  <a:rPr lang="en-US" dirty="0">
                    <a:latin typeface="Arial" panose="020B0604020202020204" pitchFamily="34" charset="0"/>
                    <a:ea typeface="Times New Roman" panose="02020603050405020304" pitchFamily="18" charset="0"/>
                    <a:cs typeface="Arial" panose="020B0604020202020204" pitchFamily="34" charset="0"/>
                  </a:rPr>
                  <a:t>Light</a:t>
                </a:r>
                <a:r>
                  <a:rPr lang="en-US" dirty="0"/>
                  <a:t>} → {Fatal} and is 0.9. when alcohol is added it becomes the 3itemset rule and the lift value is 1.2 as we calculated earlier. So the LIC is 1.2/0.9=1.33. This means when alcohol is added with light the likelihood of fatality is increased.</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mc:Fallback>
      </mc:AlternateContent>
      <p:sp>
        <p:nvSpPr>
          <p:cNvPr id="4" name="Slide Number Placeholder 3">
            <a:extLst>
              <a:ext uri="{FF2B5EF4-FFF2-40B4-BE49-F238E27FC236}">
                <a16:creationId xmlns:a16="http://schemas.microsoft.com/office/drawing/2014/main" id="{09FDE97B-5F27-43EA-39C3-5D2E57D7B1EF}"/>
              </a:ext>
            </a:extLst>
          </p:cNvPr>
          <p:cNvSpPr>
            <a:spLocks noGrp="1"/>
          </p:cNvSpPr>
          <p:nvPr>
            <p:ph type="sldNum" sz="quarter" idx="5"/>
          </p:nvPr>
        </p:nvSpPr>
        <p:spPr/>
        <p:txBody>
          <a:bodyPr/>
          <a:lstStyle/>
          <a:p>
            <a:fld id="{A8D092FC-963E-41C8-A375-BDBD33164C3B}" type="slidenum">
              <a:rPr lang="en-US" smtClean="0"/>
              <a:t>23</a:t>
            </a:fld>
            <a:endParaRPr lang="en-US"/>
          </a:p>
        </p:txBody>
      </p:sp>
    </p:spTree>
    <p:extLst>
      <p:ext uri="{BB962C8B-B14F-4D97-AF65-F5344CB8AC3E}">
        <p14:creationId xmlns:p14="http://schemas.microsoft.com/office/powerpoint/2010/main" val="1501808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19306-EA9D-0F65-DF11-82DC062288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46F05-A7C9-9AC4-C1D9-D643EAF46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E317E-94B9-01B7-6EEE-B5051249FE14}"/>
              </a:ext>
            </a:extLst>
          </p:cNvPr>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CCA combines correspondence analysis and k-means clustering to find patterns in categorical crash data by grouping similar crash cases and related factor categories.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first converts the data into a binary format, then finds category positions and cluster groups that best separate the data.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biplot is created to visualize how crash factors relate to each other across different clusters.</a:t>
            </a:r>
          </a:p>
        </p:txBody>
      </p:sp>
      <p:sp>
        <p:nvSpPr>
          <p:cNvPr id="4" name="Slide Number Placeholder 3">
            <a:extLst>
              <a:ext uri="{FF2B5EF4-FFF2-40B4-BE49-F238E27FC236}">
                <a16:creationId xmlns:a16="http://schemas.microsoft.com/office/drawing/2014/main" id="{036DA703-D737-07AC-88D1-E955029FDD86}"/>
              </a:ext>
            </a:extLst>
          </p:cNvPr>
          <p:cNvSpPr>
            <a:spLocks noGrp="1"/>
          </p:cNvSpPr>
          <p:nvPr>
            <p:ph type="sldNum" sz="quarter" idx="5"/>
          </p:nvPr>
        </p:nvSpPr>
        <p:spPr/>
        <p:txBody>
          <a:bodyPr/>
          <a:lstStyle/>
          <a:p>
            <a:fld id="{A8D092FC-963E-41C8-A375-BDBD33164C3B}" type="slidenum">
              <a:rPr lang="en-US" smtClean="0"/>
              <a:t>24</a:t>
            </a:fld>
            <a:endParaRPr lang="en-US"/>
          </a:p>
        </p:txBody>
      </p:sp>
    </p:spTree>
    <p:extLst>
      <p:ext uri="{BB962C8B-B14F-4D97-AF65-F5344CB8AC3E}">
        <p14:creationId xmlns:p14="http://schemas.microsoft.com/office/powerpoint/2010/main" val="2771247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484A-B4FA-71CD-19A5-77C4CD3DA2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D0BAB-17A7-950D-4F0A-D3B091F2A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F0EAFF-F512-B1F8-488A-C7A912C7AD96}"/>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This study analyzed 5 years of U-turn crash data from 2017 to 2021 from Ohio which consist of 2,716 crashes, categorized by severity O (No Injury/Property Damage Only), BC (Moderate/Minor), and KA (Fatal/Severe).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Crash data included Geometric &amp; roadway features, environmental conditions, and driver behaviors and  Vehicle &amp; Crash Characteristics.</a:t>
            </a:r>
          </a:p>
        </p:txBody>
      </p:sp>
      <p:sp>
        <p:nvSpPr>
          <p:cNvPr id="4" name="Slide Number Placeholder 3">
            <a:extLst>
              <a:ext uri="{FF2B5EF4-FFF2-40B4-BE49-F238E27FC236}">
                <a16:creationId xmlns:a16="http://schemas.microsoft.com/office/drawing/2014/main" id="{8DD343EE-A09B-34BE-A846-3C7FD8FF9EFD}"/>
              </a:ext>
            </a:extLst>
          </p:cNvPr>
          <p:cNvSpPr>
            <a:spLocks noGrp="1"/>
          </p:cNvSpPr>
          <p:nvPr>
            <p:ph type="sldNum" sz="quarter" idx="5"/>
          </p:nvPr>
        </p:nvSpPr>
        <p:spPr/>
        <p:txBody>
          <a:bodyPr/>
          <a:lstStyle/>
          <a:p>
            <a:fld id="{A8D092FC-963E-41C8-A375-BDBD33164C3B}" type="slidenum">
              <a:rPr lang="en-US" smtClean="0"/>
              <a:t>25</a:t>
            </a:fld>
            <a:endParaRPr lang="en-US"/>
          </a:p>
        </p:txBody>
      </p:sp>
    </p:spTree>
    <p:extLst>
      <p:ext uri="{BB962C8B-B14F-4D97-AF65-F5344CB8AC3E}">
        <p14:creationId xmlns:p14="http://schemas.microsoft.com/office/powerpoint/2010/main" val="2749068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AB54-21EB-D8C3-9ADD-2EEEF9CD2C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4DFE9-A3CF-2430-65D9-1AA4B2C1CD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AC72E-4A3A-3B61-1BE2-6971ACF308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represents the study design. First the Ohio crash data was collected from 2017 to 2021. It was then filtered for U-turn crash. After Data cleaning and preprocessing it is ready for analysis.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data was first analyzed by ARM. Thresholds were set and key rules were extracted and visualization of rules for each KA, BC and O.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Next CCA was applied to identify the crash patterns and explore the relationships between the attributes.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Finally, the key findings from both models were combined for policy implications.</a:t>
            </a:r>
          </a:p>
        </p:txBody>
      </p:sp>
      <p:sp>
        <p:nvSpPr>
          <p:cNvPr id="4" name="Slide Number Placeholder 3">
            <a:extLst>
              <a:ext uri="{FF2B5EF4-FFF2-40B4-BE49-F238E27FC236}">
                <a16:creationId xmlns:a16="http://schemas.microsoft.com/office/drawing/2014/main" id="{DABDB8CC-220B-8693-1225-4D0843E437A8}"/>
              </a:ext>
            </a:extLst>
          </p:cNvPr>
          <p:cNvSpPr>
            <a:spLocks noGrp="1"/>
          </p:cNvSpPr>
          <p:nvPr>
            <p:ph type="sldNum" sz="quarter" idx="5"/>
          </p:nvPr>
        </p:nvSpPr>
        <p:spPr/>
        <p:txBody>
          <a:bodyPr/>
          <a:lstStyle/>
          <a:p>
            <a:fld id="{A8D092FC-963E-41C8-A375-BDBD33164C3B}" type="slidenum">
              <a:rPr lang="en-US" smtClean="0"/>
              <a:t>26</a:t>
            </a:fld>
            <a:endParaRPr lang="en-US"/>
          </a:p>
        </p:txBody>
      </p:sp>
    </p:spTree>
    <p:extLst>
      <p:ext uri="{BB962C8B-B14F-4D97-AF65-F5344CB8AC3E}">
        <p14:creationId xmlns:p14="http://schemas.microsoft.com/office/powerpoint/2010/main" val="2964525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AE61A-35B6-B355-BED9-9DF25CC960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C4925-F9A5-828B-E7BB-5CC541BEB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B80EC-C51B-8688-1CAB-62B626A9CF89}"/>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This slide shows the spatial distribution of U-turn crashes across Ohio by severity.</a:t>
            </a:r>
          </a:p>
          <a:p>
            <a:r>
              <a:rPr lang="en-US" sz="1200" kern="1200" dirty="0">
                <a:solidFill>
                  <a:schemeClr val="tx1"/>
                </a:solidFill>
                <a:effectLst/>
                <a:latin typeface="+mn-lt"/>
                <a:ea typeface="+mn-ea"/>
                <a:cs typeface="+mn-cs"/>
              </a:rPr>
              <a:t>The first map shows fatal or severe crashes (KA), which are relatively scattered across the state.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second map highlights moderate or minor injury crashes (BC), with denser clustering in certain urban areas.</a:t>
            </a:r>
          </a:p>
          <a:p>
            <a:r>
              <a:rPr lang="en-US" sz="1200" kern="1200" dirty="0">
                <a:solidFill>
                  <a:schemeClr val="tx1"/>
                </a:solidFill>
                <a:effectLst/>
                <a:latin typeface="+mn-lt"/>
                <a:ea typeface="+mn-ea"/>
                <a:cs typeface="+mn-cs"/>
              </a:rPr>
              <a:t>The third map displays property damage only crashes (O), which are widespread—especially in northeastern and central Ohio.</a:t>
            </a:r>
          </a:p>
        </p:txBody>
      </p:sp>
      <p:sp>
        <p:nvSpPr>
          <p:cNvPr id="4" name="Slide Number Placeholder 3">
            <a:extLst>
              <a:ext uri="{FF2B5EF4-FFF2-40B4-BE49-F238E27FC236}">
                <a16:creationId xmlns:a16="http://schemas.microsoft.com/office/drawing/2014/main" id="{918AD9E4-2E37-4BC4-E845-190C08F71FC2}"/>
              </a:ext>
            </a:extLst>
          </p:cNvPr>
          <p:cNvSpPr>
            <a:spLocks noGrp="1"/>
          </p:cNvSpPr>
          <p:nvPr>
            <p:ph type="sldNum" sz="quarter" idx="5"/>
          </p:nvPr>
        </p:nvSpPr>
        <p:spPr/>
        <p:txBody>
          <a:bodyPr/>
          <a:lstStyle/>
          <a:p>
            <a:fld id="{A8D092FC-963E-41C8-A375-BDBD33164C3B}" type="slidenum">
              <a:rPr lang="en-US" smtClean="0"/>
              <a:t>27</a:t>
            </a:fld>
            <a:endParaRPr lang="en-US"/>
          </a:p>
        </p:txBody>
      </p:sp>
    </p:spTree>
    <p:extLst>
      <p:ext uri="{BB962C8B-B14F-4D97-AF65-F5344CB8AC3E}">
        <p14:creationId xmlns:p14="http://schemas.microsoft.com/office/powerpoint/2010/main" val="1165161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9A4DE-79D2-8D73-45F8-0DC7FC7BE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05BB9-181E-E7DC-C3A7-E2A3F8501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C27C1-0527-144C-5D11-DCEAA6AFC4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sample crash location sites. Here, we see that in both urban and rural area both have U-turn crash.</a:t>
            </a:r>
          </a:p>
        </p:txBody>
      </p:sp>
      <p:sp>
        <p:nvSpPr>
          <p:cNvPr id="4" name="Slide Number Placeholder 3">
            <a:extLst>
              <a:ext uri="{FF2B5EF4-FFF2-40B4-BE49-F238E27FC236}">
                <a16:creationId xmlns:a16="http://schemas.microsoft.com/office/drawing/2014/main" id="{4B8B5DA9-5B74-1665-1EC5-62C05DD7AB9D}"/>
              </a:ext>
            </a:extLst>
          </p:cNvPr>
          <p:cNvSpPr>
            <a:spLocks noGrp="1"/>
          </p:cNvSpPr>
          <p:nvPr>
            <p:ph type="sldNum" sz="quarter" idx="5"/>
          </p:nvPr>
        </p:nvSpPr>
        <p:spPr/>
        <p:txBody>
          <a:bodyPr/>
          <a:lstStyle/>
          <a:p>
            <a:fld id="{A8D092FC-963E-41C8-A375-BDBD33164C3B}" type="slidenum">
              <a:rPr lang="en-US" smtClean="0"/>
              <a:t>28</a:t>
            </a:fld>
            <a:endParaRPr lang="en-US"/>
          </a:p>
        </p:txBody>
      </p:sp>
    </p:spTree>
    <p:extLst>
      <p:ext uri="{BB962C8B-B14F-4D97-AF65-F5344CB8AC3E}">
        <p14:creationId xmlns:p14="http://schemas.microsoft.com/office/powerpoint/2010/main" val="1243466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5B67-EA24-ED81-19AD-91C9DEC6A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29BB6-E441-F602-1344-C90349F873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27201-4E34-E64E-0A36-18E636C923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also see that U-turn crashes occur at both complex and signalized intersections.</a:t>
            </a:r>
          </a:p>
        </p:txBody>
      </p:sp>
      <p:sp>
        <p:nvSpPr>
          <p:cNvPr id="4" name="Slide Number Placeholder 3">
            <a:extLst>
              <a:ext uri="{FF2B5EF4-FFF2-40B4-BE49-F238E27FC236}">
                <a16:creationId xmlns:a16="http://schemas.microsoft.com/office/drawing/2014/main" id="{EF1B690A-0266-8D2B-5465-3F2A5C1797A9}"/>
              </a:ext>
            </a:extLst>
          </p:cNvPr>
          <p:cNvSpPr>
            <a:spLocks noGrp="1"/>
          </p:cNvSpPr>
          <p:nvPr>
            <p:ph type="sldNum" sz="quarter" idx="5"/>
          </p:nvPr>
        </p:nvSpPr>
        <p:spPr/>
        <p:txBody>
          <a:bodyPr/>
          <a:lstStyle/>
          <a:p>
            <a:fld id="{A8D092FC-963E-41C8-A375-BDBD33164C3B}" type="slidenum">
              <a:rPr lang="en-US" smtClean="0"/>
              <a:t>29</a:t>
            </a:fld>
            <a:endParaRPr lang="en-US"/>
          </a:p>
        </p:txBody>
      </p:sp>
    </p:spTree>
    <p:extLst>
      <p:ext uri="{BB962C8B-B14F-4D97-AF65-F5344CB8AC3E}">
        <p14:creationId xmlns:p14="http://schemas.microsoft.com/office/powerpoint/2010/main" val="359950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28E51-CB62-5E54-5F43-60428F21A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60FC45-BD67-49E0-4B6E-8476B4625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D237C-1FB7-449C-7B83-213F8B122329}"/>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Here is a brief overview of what I’ll be covering today.</a:t>
            </a:r>
          </a:p>
          <a:p>
            <a:r>
              <a:rPr lang="en-US" sz="1200" kern="1200" dirty="0">
                <a:solidFill>
                  <a:schemeClr val="tx1"/>
                </a:solidFill>
                <a:effectLst/>
                <a:latin typeface="+mn-lt"/>
                <a:ea typeface="+mn-ea"/>
                <a:cs typeface="+mn-cs"/>
              </a:rPr>
              <a:t>I’ll start with some background on the topic and a review of existing literature. Then, I’ll discuss the research gaps, followed by an overview of methodology.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I’ll also discuss the data used, the study design, and key findings. Finally, I’ll conclude with a summary of contributions, limitations, and directions for future research.</a:t>
            </a:r>
          </a:p>
        </p:txBody>
      </p:sp>
      <p:sp>
        <p:nvSpPr>
          <p:cNvPr id="4" name="Slide Number Placeholder 3">
            <a:extLst>
              <a:ext uri="{FF2B5EF4-FFF2-40B4-BE49-F238E27FC236}">
                <a16:creationId xmlns:a16="http://schemas.microsoft.com/office/drawing/2014/main" id="{73B1050D-01E6-420D-773C-1D5628E65840}"/>
              </a:ext>
            </a:extLst>
          </p:cNvPr>
          <p:cNvSpPr>
            <a:spLocks noGrp="1"/>
          </p:cNvSpPr>
          <p:nvPr>
            <p:ph type="sldNum" sz="quarter" idx="5"/>
          </p:nvPr>
        </p:nvSpPr>
        <p:spPr/>
        <p:txBody>
          <a:bodyPr/>
          <a:lstStyle/>
          <a:p>
            <a:fld id="{A8D092FC-963E-41C8-A375-BDBD33164C3B}" type="slidenum">
              <a:rPr lang="en-US" smtClean="0"/>
              <a:t>3</a:t>
            </a:fld>
            <a:endParaRPr lang="en-US"/>
          </a:p>
        </p:txBody>
      </p:sp>
    </p:spTree>
    <p:extLst>
      <p:ext uri="{BB962C8B-B14F-4D97-AF65-F5344CB8AC3E}">
        <p14:creationId xmlns:p14="http://schemas.microsoft.com/office/powerpoint/2010/main" val="3509838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B1E86-F839-8B14-2AA1-DB3A375C4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11485-4A77-8F3D-47F8-4A6E69866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90B234-6B33-47D6-6996-35C0FB986B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chart shows the top factors influencing U-turn crash severity. Key elements include the functional class of the road, contributing factors, vehicle type, and location. Other important factors include driver gender and weather and lighting conditions.</a:t>
            </a:r>
          </a:p>
        </p:txBody>
      </p:sp>
      <p:sp>
        <p:nvSpPr>
          <p:cNvPr id="4" name="Slide Number Placeholder 3">
            <a:extLst>
              <a:ext uri="{FF2B5EF4-FFF2-40B4-BE49-F238E27FC236}">
                <a16:creationId xmlns:a16="http://schemas.microsoft.com/office/drawing/2014/main" id="{7B5F615B-1661-347D-6191-45D093F72E56}"/>
              </a:ext>
            </a:extLst>
          </p:cNvPr>
          <p:cNvSpPr>
            <a:spLocks noGrp="1"/>
          </p:cNvSpPr>
          <p:nvPr>
            <p:ph type="sldNum" sz="quarter" idx="5"/>
          </p:nvPr>
        </p:nvSpPr>
        <p:spPr/>
        <p:txBody>
          <a:bodyPr/>
          <a:lstStyle/>
          <a:p>
            <a:fld id="{A8D092FC-963E-41C8-A375-BDBD33164C3B}" type="slidenum">
              <a:rPr lang="en-US" smtClean="0"/>
              <a:t>30</a:t>
            </a:fld>
            <a:endParaRPr lang="en-US"/>
          </a:p>
        </p:txBody>
      </p:sp>
    </p:spTree>
    <p:extLst>
      <p:ext uri="{BB962C8B-B14F-4D97-AF65-F5344CB8AC3E}">
        <p14:creationId xmlns:p14="http://schemas.microsoft.com/office/powerpoint/2010/main" val="299259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592D4-4FD4-9C9B-AE64-FE6DEE70C1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00A90-D676-CDE0-D6A4-3EC1D9E5A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EF1BD-F6BD-60D5-DA21-50E468AC24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bar chart shows the silhouette scores for different cluster counts used in CCA. The highest silhouette score was observed for 6 clusters, suggesting that this number provides the best balance of separation and cohesion in the data. So, a 6-cluster solution was chosen for further crash pattern analysis.</a:t>
            </a:r>
          </a:p>
        </p:txBody>
      </p:sp>
      <p:sp>
        <p:nvSpPr>
          <p:cNvPr id="4" name="Slide Number Placeholder 3">
            <a:extLst>
              <a:ext uri="{FF2B5EF4-FFF2-40B4-BE49-F238E27FC236}">
                <a16:creationId xmlns:a16="http://schemas.microsoft.com/office/drawing/2014/main" id="{70700309-6227-96BF-D1FA-7588E5C8A08E}"/>
              </a:ext>
            </a:extLst>
          </p:cNvPr>
          <p:cNvSpPr>
            <a:spLocks noGrp="1"/>
          </p:cNvSpPr>
          <p:nvPr>
            <p:ph type="sldNum" sz="quarter" idx="5"/>
          </p:nvPr>
        </p:nvSpPr>
        <p:spPr/>
        <p:txBody>
          <a:bodyPr/>
          <a:lstStyle/>
          <a:p>
            <a:fld id="{A8D092FC-963E-41C8-A375-BDBD33164C3B}" type="slidenum">
              <a:rPr lang="en-US" smtClean="0"/>
              <a:t>31</a:t>
            </a:fld>
            <a:endParaRPr lang="en-US"/>
          </a:p>
        </p:txBody>
      </p:sp>
    </p:spTree>
    <p:extLst>
      <p:ext uri="{BB962C8B-B14F-4D97-AF65-F5344CB8AC3E}">
        <p14:creationId xmlns:p14="http://schemas.microsoft.com/office/powerpoint/2010/main" val="2768398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D6DF-2A11-F40D-8ECE-FA02B992E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2A04F-3259-5153-38E0-ED0B380A7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A67BC-7F07-DCC2-82F7-F508AA301D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biplot shows the six clusters identified through Correspondence Analysis. Each point represents a crash case, and the clusters—C1 through C6—highlight different patterns based on similar crash features.</a:t>
            </a:r>
          </a:p>
        </p:txBody>
      </p:sp>
      <p:sp>
        <p:nvSpPr>
          <p:cNvPr id="4" name="Slide Number Placeholder 3">
            <a:extLst>
              <a:ext uri="{FF2B5EF4-FFF2-40B4-BE49-F238E27FC236}">
                <a16:creationId xmlns:a16="http://schemas.microsoft.com/office/drawing/2014/main" id="{BFFBE556-18CD-2037-EC04-424CC08CA419}"/>
              </a:ext>
            </a:extLst>
          </p:cNvPr>
          <p:cNvSpPr>
            <a:spLocks noGrp="1"/>
          </p:cNvSpPr>
          <p:nvPr>
            <p:ph type="sldNum" sz="quarter" idx="5"/>
          </p:nvPr>
        </p:nvSpPr>
        <p:spPr/>
        <p:txBody>
          <a:bodyPr/>
          <a:lstStyle/>
          <a:p>
            <a:fld id="{A8D092FC-963E-41C8-A375-BDBD33164C3B}" type="slidenum">
              <a:rPr lang="en-US" smtClean="0"/>
              <a:t>32</a:t>
            </a:fld>
            <a:endParaRPr lang="en-US"/>
          </a:p>
        </p:txBody>
      </p:sp>
    </p:spTree>
    <p:extLst>
      <p:ext uri="{BB962C8B-B14F-4D97-AF65-F5344CB8AC3E}">
        <p14:creationId xmlns:p14="http://schemas.microsoft.com/office/powerpoint/2010/main" val="2126052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64948-A59C-7304-CAA8-7DF9DBBE0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7E1DC-83A9-8BF7-76FC-00EB54BB5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A0F7E-231C-2752-FDA0-BCAC671907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table shows the coordinates for each cluster. Cluster 1 is the largest group with 1,182 cases and Cluster 6 is the smallest group consist of 83 cases.</a:t>
            </a:r>
          </a:p>
        </p:txBody>
      </p:sp>
      <p:sp>
        <p:nvSpPr>
          <p:cNvPr id="4" name="Slide Number Placeholder 3">
            <a:extLst>
              <a:ext uri="{FF2B5EF4-FFF2-40B4-BE49-F238E27FC236}">
                <a16:creationId xmlns:a16="http://schemas.microsoft.com/office/drawing/2014/main" id="{3041E15F-6D0C-4CFC-C4E1-672021008C02}"/>
              </a:ext>
            </a:extLst>
          </p:cNvPr>
          <p:cNvSpPr>
            <a:spLocks noGrp="1"/>
          </p:cNvSpPr>
          <p:nvPr>
            <p:ph type="sldNum" sz="quarter" idx="5"/>
          </p:nvPr>
        </p:nvSpPr>
        <p:spPr/>
        <p:txBody>
          <a:bodyPr/>
          <a:lstStyle/>
          <a:p>
            <a:fld id="{A8D092FC-963E-41C8-A375-BDBD33164C3B}" type="slidenum">
              <a:rPr lang="en-US" smtClean="0"/>
              <a:t>33</a:t>
            </a:fld>
            <a:endParaRPr lang="en-US"/>
          </a:p>
        </p:txBody>
      </p:sp>
    </p:spTree>
    <p:extLst>
      <p:ext uri="{BB962C8B-B14F-4D97-AF65-F5344CB8AC3E}">
        <p14:creationId xmlns:p14="http://schemas.microsoft.com/office/powerpoint/2010/main" val="1320189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2CA0B-17C6-13F0-F189-0595F073F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CEBB74-7237-39BD-3960-994E699AA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1024FC-DAAD-4657-204D-15AAA617E0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Cluster C1 accounts for 43.5% of U-turn crash cases. These are typically moderate severity (BC), occurring on arterial roads with 30–40 MPH speed limits. Other variables like multi-vehicle, failure to yield and sideswipe collisions are key contributing factors.</a:t>
            </a:r>
          </a:p>
        </p:txBody>
      </p:sp>
      <p:sp>
        <p:nvSpPr>
          <p:cNvPr id="4" name="Slide Number Placeholder 3">
            <a:extLst>
              <a:ext uri="{FF2B5EF4-FFF2-40B4-BE49-F238E27FC236}">
                <a16:creationId xmlns:a16="http://schemas.microsoft.com/office/drawing/2014/main" id="{A71E28BB-6688-58BC-744C-B98E46F27E6A}"/>
              </a:ext>
            </a:extLst>
          </p:cNvPr>
          <p:cNvSpPr>
            <a:spLocks noGrp="1"/>
          </p:cNvSpPr>
          <p:nvPr>
            <p:ph type="sldNum" sz="quarter" idx="5"/>
          </p:nvPr>
        </p:nvSpPr>
        <p:spPr/>
        <p:txBody>
          <a:bodyPr/>
          <a:lstStyle/>
          <a:p>
            <a:fld id="{A8D092FC-963E-41C8-A375-BDBD33164C3B}" type="slidenum">
              <a:rPr lang="en-US" smtClean="0"/>
              <a:t>34</a:t>
            </a:fld>
            <a:endParaRPr lang="en-US"/>
          </a:p>
        </p:txBody>
      </p:sp>
    </p:spTree>
    <p:extLst>
      <p:ext uri="{BB962C8B-B14F-4D97-AF65-F5344CB8AC3E}">
        <p14:creationId xmlns:p14="http://schemas.microsoft.com/office/powerpoint/2010/main" val="988758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3BC55-A0CB-74CD-5775-BA1CF0CE0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08ACB-B938-4C55-7AA6-9483FD977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0401F-D948-0A79-986B-6E4A6FE5F0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Cluster C2 represents around 27.5% of the cases and is associated with low-speed zones on non-expressway roads. Other contributing factors are Driver gender, sequential motor vehicle in transportation and thru lane.</a:t>
            </a:r>
          </a:p>
        </p:txBody>
      </p:sp>
      <p:sp>
        <p:nvSpPr>
          <p:cNvPr id="4" name="Slide Number Placeholder 3">
            <a:extLst>
              <a:ext uri="{FF2B5EF4-FFF2-40B4-BE49-F238E27FC236}">
                <a16:creationId xmlns:a16="http://schemas.microsoft.com/office/drawing/2014/main" id="{93F8280B-6A8C-891E-EBD2-0FD84E701DF0}"/>
              </a:ext>
            </a:extLst>
          </p:cNvPr>
          <p:cNvSpPr>
            <a:spLocks noGrp="1"/>
          </p:cNvSpPr>
          <p:nvPr>
            <p:ph type="sldNum" sz="quarter" idx="5"/>
          </p:nvPr>
        </p:nvSpPr>
        <p:spPr/>
        <p:txBody>
          <a:bodyPr/>
          <a:lstStyle/>
          <a:p>
            <a:fld id="{A8D092FC-963E-41C8-A375-BDBD33164C3B}" type="slidenum">
              <a:rPr lang="en-US" smtClean="0"/>
              <a:t>35</a:t>
            </a:fld>
            <a:endParaRPr lang="en-US"/>
          </a:p>
        </p:txBody>
      </p:sp>
    </p:spTree>
    <p:extLst>
      <p:ext uri="{BB962C8B-B14F-4D97-AF65-F5344CB8AC3E}">
        <p14:creationId xmlns:p14="http://schemas.microsoft.com/office/powerpoint/2010/main" val="77546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9C035-6E46-8607-921A-EE1D42849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53E80-B7C8-2C14-4CA1-F64338A04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12F33-118D-D16B-5130-E5B0D31D94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Cluster C3, reflects 10.6% of the crashes, is dominated by high-speed conditions (65–70 MPH) and involvement of commercial motor vehicles and is associated with KA severity. Other key attributes include dark, unlit areas, driver impairment, and two-way roadways.</a:t>
            </a:r>
          </a:p>
        </p:txBody>
      </p:sp>
      <p:sp>
        <p:nvSpPr>
          <p:cNvPr id="4" name="Slide Number Placeholder 3">
            <a:extLst>
              <a:ext uri="{FF2B5EF4-FFF2-40B4-BE49-F238E27FC236}">
                <a16:creationId xmlns:a16="http://schemas.microsoft.com/office/drawing/2014/main" id="{97FF7573-CE74-757E-95BC-91F3AFEA09C3}"/>
              </a:ext>
            </a:extLst>
          </p:cNvPr>
          <p:cNvSpPr>
            <a:spLocks noGrp="1"/>
          </p:cNvSpPr>
          <p:nvPr>
            <p:ph type="sldNum" sz="quarter" idx="5"/>
          </p:nvPr>
        </p:nvSpPr>
        <p:spPr/>
        <p:txBody>
          <a:bodyPr/>
          <a:lstStyle/>
          <a:p>
            <a:fld id="{A8D092FC-963E-41C8-A375-BDBD33164C3B}" type="slidenum">
              <a:rPr lang="en-US" smtClean="0"/>
              <a:t>36</a:t>
            </a:fld>
            <a:endParaRPr lang="en-US"/>
          </a:p>
        </p:txBody>
      </p:sp>
    </p:spTree>
    <p:extLst>
      <p:ext uri="{BB962C8B-B14F-4D97-AF65-F5344CB8AC3E}">
        <p14:creationId xmlns:p14="http://schemas.microsoft.com/office/powerpoint/2010/main" val="3728489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BB345-E364-AE86-323F-BD5F1CA74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8AB88-DCD4-6F74-08BA-12FFE03A6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814FE-663A-7961-EEB7-C53BD275BD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Cluster C4, contains 8.2% of crashes and, is characterized by single-vehicle and fixed objects. These crashes are linked to Semi tractor, traffic sign post and driver impairment.</a:t>
            </a:r>
          </a:p>
        </p:txBody>
      </p:sp>
      <p:sp>
        <p:nvSpPr>
          <p:cNvPr id="4" name="Slide Number Placeholder 3">
            <a:extLst>
              <a:ext uri="{FF2B5EF4-FFF2-40B4-BE49-F238E27FC236}">
                <a16:creationId xmlns:a16="http://schemas.microsoft.com/office/drawing/2014/main" id="{25C3FDDE-EDDF-2CD2-DC46-5020B1E2E667}"/>
              </a:ext>
            </a:extLst>
          </p:cNvPr>
          <p:cNvSpPr>
            <a:spLocks noGrp="1"/>
          </p:cNvSpPr>
          <p:nvPr>
            <p:ph type="sldNum" sz="quarter" idx="5"/>
          </p:nvPr>
        </p:nvSpPr>
        <p:spPr/>
        <p:txBody>
          <a:bodyPr/>
          <a:lstStyle/>
          <a:p>
            <a:fld id="{A8D092FC-963E-41C8-A375-BDBD33164C3B}" type="slidenum">
              <a:rPr lang="en-US" smtClean="0"/>
              <a:t>37</a:t>
            </a:fld>
            <a:endParaRPr lang="en-US"/>
          </a:p>
        </p:txBody>
      </p:sp>
    </p:spTree>
    <p:extLst>
      <p:ext uri="{BB962C8B-B14F-4D97-AF65-F5344CB8AC3E}">
        <p14:creationId xmlns:p14="http://schemas.microsoft.com/office/powerpoint/2010/main" val="2485296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E7B7-38F4-238B-F1B9-28A78E88C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9488BB-C485-6A1B-4E75-39B01D12A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3DC06-8A5D-134D-E3AD-8DF9E563F7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Cluster C5 contains 7.1% of cases. Features like fixed object, drove off road and single vehicle are the main factors for this cluster.</a:t>
            </a:r>
          </a:p>
        </p:txBody>
      </p:sp>
      <p:sp>
        <p:nvSpPr>
          <p:cNvPr id="4" name="Slide Number Placeholder 3">
            <a:extLst>
              <a:ext uri="{FF2B5EF4-FFF2-40B4-BE49-F238E27FC236}">
                <a16:creationId xmlns:a16="http://schemas.microsoft.com/office/drawing/2014/main" id="{AB49A7DC-CD2A-B168-39BF-342432BD6CDD}"/>
              </a:ext>
            </a:extLst>
          </p:cNvPr>
          <p:cNvSpPr>
            <a:spLocks noGrp="1"/>
          </p:cNvSpPr>
          <p:nvPr>
            <p:ph type="sldNum" sz="quarter" idx="5"/>
          </p:nvPr>
        </p:nvSpPr>
        <p:spPr/>
        <p:txBody>
          <a:bodyPr/>
          <a:lstStyle/>
          <a:p>
            <a:fld id="{A8D092FC-963E-41C8-A375-BDBD33164C3B}" type="slidenum">
              <a:rPr lang="en-US" smtClean="0"/>
              <a:t>38</a:t>
            </a:fld>
            <a:endParaRPr lang="en-US"/>
          </a:p>
        </p:txBody>
      </p:sp>
    </p:spTree>
    <p:extLst>
      <p:ext uri="{BB962C8B-B14F-4D97-AF65-F5344CB8AC3E}">
        <p14:creationId xmlns:p14="http://schemas.microsoft.com/office/powerpoint/2010/main" val="4120703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8CF88-02A2-310F-0408-F24251655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7A360-B25C-E327-BE4E-86DA07DB0E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1C28E-16B1-C456-ED91-CDB4DC0E50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Cluster C6 contains 3.1% and low-speed and parked vehicles are main variables.</a:t>
            </a:r>
          </a:p>
        </p:txBody>
      </p:sp>
      <p:sp>
        <p:nvSpPr>
          <p:cNvPr id="4" name="Slide Number Placeholder 3">
            <a:extLst>
              <a:ext uri="{FF2B5EF4-FFF2-40B4-BE49-F238E27FC236}">
                <a16:creationId xmlns:a16="http://schemas.microsoft.com/office/drawing/2014/main" id="{E71A22D3-A5CD-5CAC-BA0A-9FBEFB2BACBA}"/>
              </a:ext>
            </a:extLst>
          </p:cNvPr>
          <p:cNvSpPr>
            <a:spLocks noGrp="1"/>
          </p:cNvSpPr>
          <p:nvPr>
            <p:ph type="sldNum" sz="quarter" idx="5"/>
          </p:nvPr>
        </p:nvSpPr>
        <p:spPr/>
        <p:txBody>
          <a:bodyPr/>
          <a:lstStyle/>
          <a:p>
            <a:fld id="{A8D092FC-963E-41C8-A375-BDBD33164C3B}" type="slidenum">
              <a:rPr lang="en-US" smtClean="0"/>
              <a:t>39</a:t>
            </a:fld>
            <a:endParaRPr lang="en-US"/>
          </a:p>
        </p:txBody>
      </p:sp>
    </p:spTree>
    <p:extLst>
      <p:ext uri="{BB962C8B-B14F-4D97-AF65-F5344CB8AC3E}">
        <p14:creationId xmlns:p14="http://schemas.microsoft.com/office/powerpoint/2010/main" val="1367017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need to understand what is U-turn? A U-turn is a traffic maneuver in which a driver makes a 180-degree turn to reverse the direction of travel on a roadway.</a:t>
            </a:r>
          </a:p>
        </p:txBody>
      </p:sp>
      <p:sp>
        <p:nvSpPr>
          <p:cNvPr id="4" name="Slide Number Placeholder 3"/>
          <p:cNvSpPr>
            <a:spLocks noGrp="1"/>
          </p:cNvSpPr>
          <p:nvPr>
            <p:ph type="sldNum" sz="quarter" idx="5"/>
          </p:nvPr>
        </p:nvSpPr>
        <p:spPr/>
        <p:txBody>
          <a:bodyPr/>
          <a:lstStyle/>
          <a:p>
            <a:fld id="{A8D092FC-963E-41C8-A375-BDBD33164C3B}" type="slidenum">
              <a:rPr lang="en-US" smtClean="0"/>
              <a:t>4</a:t>
            </a:fld>
            <a:endParaRPr lang="en-US"/>
          </a:p>
        </p:txBody>
      </p:sp>
    </p:spTree>
    <p:extLst>
      <p:ext uri="{BB962C8B-B14F-4D97-AF65-F5344CB8AC3E}">
        <p14:creationId xmlns:p14="http://schemas.microsoft.com/office/powerpoint/2010/main" val="35635549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CDA4D-F135-1D14-17BE-6C69FA263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E82E6-1125-C061-BD1F-867F99EED9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E8350-E9B7-12A2-05E2-42525BD74D9D}"/>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This is the summary table of the 6 clusters.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C1: U-turn crashes mostly occur on moderate-speed roads (30–40 MPH), featuring multiple through lanes and arterial expressways with active vehicle movement.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C2: Crashes occurs in low-speed (≤25 MPH) roadway settings with single lanes and absence of arterial features.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C3: U-turn crashes in high-speed (45–70 MPH) zones under dark and unlit conditions, often involving multiple vehicles and severe outcomes.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C4: Crashes involving single vehicles that lose control and collide with fixed or undefined roadside objects, commonly influenced by driver impairment and road departure behaviors.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C5: Crashes occurs by commercial motor vehicles running off the road and striking roadside hazards such as ditches and signs, with environmental factors like dark, unlit roads and limited traffic playing a role.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C6: Low-speed crashes often caused by failed U-turn maneuvers near parked vehicles in constrained environments with single lanes.</a:t>
            </a:r>
          </a:p>
        </p:txBody>
      </p:sp>
      <p:sp>
        <p:nvSpPr>
          <p:cNvPr id="4" name="Slide Number Placeholder 3">
            <a:extLst>
              <a:ext uri="{FF2B5EF4-FFF2-40B4-BE49-F238E27FC236}">
                <a16:creationId xmlns:a16="http://schemas.microsoft.com/office/drawing/2014/main" id="{FCEE23F8-E471-4984-FD6B-2C28CAABCC01}"/>
              </a:ext>
            </a:extLst>
          </p:cNvPr>
          <p:cNvSpPr>
            <a:spLocks noGrp="1"/>
          </p:cNvSpPr>
          <p:nvPr>
            <p:ph type="sldNum" sz="quarter" idx="5"/>
          </p:nvPr>
        </p:nvSpPr>
        <p:spPr/>
        <p:txBody>
          <a:bodyPr/>
          <a:lstStyle/>
          <a:p>
            <a:fld id="{A8D092FC-963E-41C8-A375-BDBD33164C3B}" type="slidenum">
              <a:rPr lang="en-US" smtClean="0"/>
              <a:t>40</a:t>
            </a:fld>
            <a:endParaRPr lang="en-US"/>
          </a:p>
        </p:txBody>
      </p:sp>
    </p:spTree>
    <p:extLst>
      <p:ext uri="{BB962C8B-B14F-4D97-AF65-F5344CB8AC3E}">
        <p14:creationId xmlns:p14="http://schemas.microsoft.com/office/powerpoint/2010/main" val="1591528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9C10-2CA2-2D66-6C6A-E53C2A971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051540-96E6-6F3C-096C-F4D4BF538F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CDEF9-FF73-9941-3CB2-C6EA6E64A061}"/>
              </a:ext>
            </a:extLst>
          </p:cNvPr>
          <p:cNvSpPr>
            <a:spLocks noGrp="1"/>
          </p:cNvSpPr>
          <p:nvPr>
            <p:ph type="body" idx="1"/>
          </p:nvPr>
        </p:nvSpPr>
        <p:spPr/>
        <p:txBody>
          <a:bodyPr/>
          <a:lstStyle/>
          <a:p>
            <a:r>
              <a:rPr lang="en-US" sz="1100" kern="1200" dirty="0">
                <a:solidFill>
                  <a:schemeClr val="tx1"/>
                </a:solidFill>
                <a:effectLst/>
                <a:latin typeface="+mn-lt"/>
                <a:ea typeface="+mn-ea"/>
                <a:cs typeface="+mn-cs"/>
              </a:rPr>
              <a:t>This slide shows example association rules where KA is the consequent. This is the 2-itemset rule where </a:t>
            </a:r>
            <a:r>
              <a:rPr lang="en-US" sz="1100" kern="1200" dirty="0" err="1">
                <a:solidFill>
                  <a:schemeClr val="tx1"/>
                </a:solidFill>
                <a:effectLst/>
                <a:latin typeface="+mn-lt"/>
                <a:ea typeface="+mn-ea"/>
                <a:cs typeface="+mn-cs"/>
              </a:rPr>
              <a:t>Commercial_Motor_Vehicle</a:t>
            </a:r>
            <a:r>
              <a:rPr lang="en-US" sz="1100" kern="1200" dirty="0">
                <a:solidFill>
                  <a:schemeClr val="tx1"/>
                </a:solidFill>
                <a:effectLst/>
                <a:latin typeface="+mn-lt"/>
                <a:ea typeface="+mn-ea"/>
                <a:cs typeface="+mn-cs"/>
              </a:rPr>
              <a:t> is the antecedent and KA is the consequent, with a lift value of 1.94. Now, when another variable is added to this rule, it becomes a 3-itemset rule. In this case, </a:t>
            </a:r>
            <a:r>
              <a:rPr lang="en-US" sz="1100" kern="1200" dirty="0" err="1">
                <a:solidFill>
                  <a:schemeClr val="tx1"/>
                </a:solidFill>
                <a:effectLst/>
                <a:latin typeface="+mn-lt"/>
                <a:ea typeface="+mn-ea"/>
                <a:cs typeface="+mn-cs"/>
              </a:rPr>
              <a:t>Driver_Gender</a:t>
            </a:r>
            <a:r>
              <a:rPr lang="en-US" sz="1100" kern="1200" dirty="0">
                <a:solidFill>
                  <a:schemeClr val="tx1"/>
                </a:solidFill>
                <a:effectLst/>
                <a:latin typeface="+mn-lt"/>
                <a:ea typeface="+mn-ea"/>
                <a:cs typeface="+mn-cs"/>
              </a:rPr>
              <a:t> Female is added, and the lift becomes 4.96, with an LIC of 2.56. This means that when driver gender is </a:t>
            </a:r>
            <a:r>
              <a:rPr lang="en-US" sz="1100" kern="1200">
                <a:solidFill>
                  <a:schemeClr val="tx1"/>
                </a:solidFill>
                <a:effectLst/>
                <a:latin typeface="+mn-lt"/>
                <a:ea typeface="+mn-ea"/>
                <a:cs typeface="+mn-cs"/>
              </a:rPr>
              <a:t>added with </a:t>
            </a:r>
            <a:r>
              <a:rPr lang="en-US" sz="1100" kern="1200" dirty="0">
                <a:solidFill>
                  <a:schemeClr val="tx1"/>
                </a:solidFill>
                <a:effectLst/>
                <a:latin typeface="+mn-lt"/>
                <a:ea typeface="+mn-ea"/>
                <a:cs typeface="+mn-cs"/>
              </a:rPr>
              <a:t>commercial motor vehicle, the likelihood of KA increases compared to the 2-itemset.</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Similarly, when another variable is added, it becomes a 4-itemset rule. In this case, </a:t>
            </a:r>
            <a:r>
              <a:rPr lang="en-US" sz="1100" kern="1200" dirty="0" err="1">
                <a:solidFill>
                  <a:schemeClr val="tx1"/>
                </a:solidFill>
                <a:effectLst/>
                <a:latin typeface="+mn-lt"/>
                <a:ea typeface="+mn-ea"/>
                <a:cs typeface="+mn-cs"/>
              </a:rPr>
              <a:t>Functional_Class</a:t>
            </a:r>
            <a:r>
              <a:rPr lang="en-US" sz="1100" kern="1200" dirty="0">
                <a:solidFill>
                  <a:schemeClr val="tx1"/>
                </a:solidFill>
                <a:effectLst/>
                <a:latin typeface="+mn-lt"/>
                <a:ea typeface="+mn-ea"/>
                <a:cs typeface="+mn-cs"/>
              </a:rPr>
              <a:t> Interstate Route is added, and the lift becomes 15.2, with an LIC of 3.06. That means when interstate route is added, the likelihood of KA increases compared to the 3-itemset rule.</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Similar rules are shown for </a:t>
            </a:r>
            <a:r>
              <a:rPr lang="en-US" sz="1100" kern="1200" dirty="0" err="1">
                <a:solidFill>
                  <a:schemeClr val="tx1"/>
                </a:solidFill>
                <a:effectLst/>
                <a:latin typeface="+mn-lt"/>
                <a:ea typeface="+mn-ea"/>
                <a:cs typeface="+mn-cs"/>
              </a:rPr>
              <a:t>Passenger_Car</a:t>
            </a:r>
            <a:r>
              <a:rPr lang="en-US" sz="1100" kern="1200" dirty="0">
                <a:solidFill>
                  <a:schemeClr val="tx1"/>
                </a:solidFill>
                <a:effectLst/>
                <a:latin typeface="+mn-lt"/>
                <a:ea typeface="+mn-ea"/>
                <a:cs typeface="+mn-cs"/>
              </a:rPr>
              <a:t> and </a:t>
            </a:r>
            <a:r>
              <a:rPr lang="en-US" sz="1100" kern="1200" dirty="0" err="1">
                <a:solidFill>
                  <a:schemeClr val="tx1"/>
                </a:solidFill>
                <a:effectLst/>
                <a:latin typeface="+mn-lt"/>
                <a:ea typeface="+mn-ea"/>
                <a:cs typeface="+mn-cs"/>
              </a:rPr>
              <a:t>Functional_Class</a:t>
            </a:r>
            <a:r>
              <a:rPr lang="en-US" sz="1100" kern="1200" dirty="0">
                <a:solidFill>
                  <a:schemeClr val="tx1"/>
                </a:solidFill>
                <a:effectLst/>
                <a:latin typeface="+mn-lt"/>
                <a:ea typeface="+mn-ea"/>
                <a:cs typeface="+mn-cs"/>
              </a:rPr>
              <a:t> Interstate Route, when added as 3-itemset and 4-itemset rules.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Also, rules are presented for </a:t>
            </a:r>
            <a:r>
              <a:rPr lang="en-US" sz="1100" kern="1200" dirty="0" err="1">
                <a:solidFill>
                  <a:schemeClr val="tx1"/>
                </a:solidFill>
                <a:effectLst/>
                <a:latin typeface="+mn-lt"/>
                <a:ea typeface="+mn-ea"/>
                <a:cs typeface="+mn-cs"/>
              </a:rPr>
              <a:t>Lighting_Condition</a:t>
            </a:r>
            <a:r>
              <a:rPr lang="en-US" sz="1100" kern="1200" dirty="0">
                <a:solidFill>
                  <a:schemeClr val="tx1"/>
                </a:solidFill>
                <a:effectLst/>
                <a:latin typeface="+mn-lt"/>
                <a:ea typeface="+mn-ea"/>
                <a:cs typeface="+mn-cs"/>
              </a:rPr>
              <a:t> Dark, Not Lighted as a 2-itemset, and the corresponding 3-itemset and 4-itemset rules.</a:t>
            </a:r>
          </a:p>
        </p:txBody>
      </p:sp>
      <p:sp>
        <p:nvSpPr>
          <p:cNvPr id="4" name="Slide Number Placeholder 3">
            <a:extLst>
              <a:ext uri="{FF2B5EF4-FFF2-40B4-BE49-F238E27FC236}">
                <a16:creationId xmlns:a16="http://schemas.microsoft.com/office/drawing/2014/main" id="{EF3C5D5C-E346-9EDC-0977-79494E288C61}"/>
              </a:ext>
            </a:extLst>
          </p:cNvPr>
          <p:cNvSpPr>
            <a:spLocks noGrp="1"/>
          </p:cNvSpPr>
          <p:nvPr>
            <p:ph type="sldNum" sz="quarter" idx="5"/>
          </p:nvPr>
        </p:nvSpPr>
        <p:spPr/>
        <p:txBody>
          <a:bodyPr/>
          <a:lstStyle/>
          <a:p>
            <a:fld id="{A8D092FC-963E-41C8-A375-BDBD33164C3B}" type="slidenum">
              <a:rPr lang="en-US" smtClean="0"/>
              <a:t>41</a:t>
            </a:fld>
            <a:endParaRPr lang="en-US"/>
          </a:p>
        </p:txBody>
      </p:sp>
    </p:spTree>
    <p:extLst>
      <p:ext uri="{BB962C8B-B14F-4D97-AF65-F5344CB8AC3E}">
        <p14:creationId xmlns:p14="http://schemas.microsoft.com/office/powerpoint/2010/main" val="747043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98C31-0E70-5023-8046-1B96CD86D0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F4C2C-7776-5552-7674-26AD406A1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20B2E3-B63A-A86C-6F80-781D8AED97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Similarly, this slide represents the example association rules with the consequent BC. The first 2-itemset rule involves </a:t>
            </a:r>
            <a:r>
              <a:rPr lang="en-US" sz="1200" kern="1200" dirty="0" err="1">
                <a:solidFill>
                  <a:schemeClr val="tx1"/>
                </a:solidFill>
                <a:effectLst/>
                <a:latin typeface="+mn-lt"/>
                <a:ea typeface="+mn-ea"/>
                <a:cs typeface="+mn-cs"/>
              </a:rPr>
              <a:t>Crash_Type</a:t>
            </a:r>
            <a:r>
              <a:rPr lang="en-US" sz="1200" kern="1200" dirty="0">
                <a:solidFill>
                  <a:schemeClr val="tx1"/>
                </a:solidFill>
                <a:effectLst/>
                <a:latin typeface="+mn-lt"/>
                <a:ea typeface="+mn-ea"/>
                <a:cs typeface="+mn-cs"/>
              </a:rPr>
              <a:t> Sideswipe, followed by its corresponding 3-itemset and 4-itemset rules. And these are the rules for PSL 45-60 MPH when act as 2itemset rules.</a:t>
            </a:r>
          </a:p>
        </p:txBody>
      </p:sp>
      <p:sp>
        <p:nvSpPr>
          <p:cNvPr id="4" name="Slide Number Placeholder 3">
            <a:extLst>
              <a:ext uri="{FF2B5EF4-FFF2-40B4-BE49-F238E27FC236}">
                <a16:creationId xmlns:a16="http://schemas.microsoft.com/office/drawing/2014/main" id="{D51874F4-55A1-8302-B406-1E3445423DF8}"/>
              </a:ext>
            </a:extLst>
          </p:cNvPr>
          <p:cNvSpPr>
            <a:spLocks noGrp="1"/>
          </p:cNvSpPr>
          <p:nvPr>
            <p:ph type="sldNum" sz="quarter" idx="5"/>
          </p:nvPr>
        </p:nvSpPr>
        <p:spPr/>
        <p:txBody>
          <a:bodyPr/>
          <a:lstStyle/>
          <a:p>
            <a:fld id="{A8D092FC-963E-41C8-A375-BDBD33164C3B}" type="slidenum">
              <a:rPr lang="en-US" smtClean="0"/>
              <a:t>42</a:t>
            </a:fld>
            <a:endParaRPr lang="en-US"/>
          </a:p>
        </p:txBody>
      </p:sp>
    </p:spTree>
    <p:extLst>
      <p:ext uri="{BB962C8B-B14F-4D97-AF65-F5344CB8AC3E}">
        <p14:creationId xmlns:p14="http://schemas.microsoft.com/office/powerpoint/2010/main" val="1677399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26645-2CC3-DC11-70E3-F8A8912EA9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458CE-5DC1-50CE-A1AD-86DC8D910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CEC6A9-78A3-B89C-AEFA-01BA1ABEC8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Similarly, these are example association rules with the consequent O. The first 2-itemset rule involves </a:t>
            </a:r>
            <a:r>
              <a:rPr lang="en-US" sz="1200" kern="1200" dirty="0" err="1">
                <a:solidFill>
                  <a:schemeClr val="tx1"/>
                </a:solidFill>
                <a:effectLst/>
                <a:latin typeface="+mn-lt"/>
                <a:ea typeface="+mn-ea"/>
                <a:cs typeface="+mn-cs"/>
              </a:rPr>
              <a:t>Lighting_Condition</a:t>
            </a:r>
            <a:r>
              <a:rPr lang="en-US" sz="1200" kern="1200" dirty="0">
                <a:solidFill>
                  <a:schemeClr val="tx1"/>
                </a:solidFill>
                <a:effectLst/>
                <a:latin typeface="+mn-lt"/>
                <a:ea typeface="+mn-ea"/>
                <a:cs typeface="+mn-cs"/>
              </a:rPr>
              <a:t> Dark - Roadway Not Lighted, followed by its corresponding 3-itemset and 4-itemset rules. This is the 2-itemset rule for </a:t>
            </a:r>
            <a:r>
              <a:rPr lang="en-US" sz="1200" kern="1200" dirty="0" err="1">
                <a:solidFill>
                  <a:schemeClr val="tx1"/>
                </a:solidFill>
                <a:effectLst/>
                <a:latin typeface="+mn-lt"/>
                <a:ea typeface="+mn-ea"/>
                <a:cs typeface="+mn-cs"/>
              </a:rPr>
              <a:t>Wthr_Cond</a:t>
            </a:r>
            <a:r>
              <a:rPr lang="en-US" sz="1200" kern="1200" dirty="0">
                <a:solidFill>
                  <a:schemeClr val="tx1"/>
                </a:solidFill>
                <a:effectLst/>
                <a:latin typeface="+mn-lt"/>
                <a:ea typeface="+mn-ea"/>
                <a:cs typeface="+mn-cs"/>
              </a:rPr>
              <a:t> Cloudy, along with its related 3-itemset and 4-itemset rules.</a:t>
            </a:r>
          </a:p>
        </p:txBody>
      </p:sp>
      <p:sp>
        <p:nvSpPr>
          <p:cNvPr id="4" name="Slide Number Placeholder 3">
            <a:extLst>
              <a:ext uri="{FF2B5EF4-FFF2-40B4-BE49-F238E27FC236}">
                <a16:creationId xmlns:a16="http://schemas.microsoft.com/office/drawing/2014/main" id="{83F87AE4-C9BA-F544-778A-1EB8203359CC}"/>
              </a:ext>
            </a:extLst>
          </p:cNvPr>
          <p:cNvSpPr>
            <a:spLocks noGrp="1"/>
          </p:cNvSpPr>
          <p:nvPr>
            <p:ph type="sldNum" sz="quarter" idx="5"/>
          </p:nvPr>
        </p:nvSpPr>
        <p:spPr/>
        <p:txBody>
          <a:bodyPr/>
          <a:lstStyle/>
          <a:p>
            <a:fld id="{A8D092FC-963E-41C8-A375-BDBD33164C3B}" type="slidenum">
              <a:rPr lang="en-US" smtClean="0"/>
              <a:t>43</a:t>
            </a:fld>
            <a:endParaRPr lang="en-US"/>
          </a:p>
        </p:txBody>
      </p:sp>
    </p:spTree>
    <p:extLst>
      <p:ext uri="{BB962C8B-B14F-4D97-AF65-F5344CB8AC3E}">
        <p14:creationId xmlns:p14="http://schemas.microsoft.com/office/powerpoint/2010/main" val="1208465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2399B-E568-46F6-5ECE-BBC90A1D87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15C44-6C13-855F-DF2F-C513293AF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925541-9257-6720-CE6C-E21038021F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represents the visualization of the top selected rules with KA as the consequent.</a:t>
            </a:r>
          </a:p>
        </p:txBody>
      </p:sp>
      <p:sp>
        <p:nvSpPr>
          <p:cNvPr id="4" name="Slide Number Placeholder 3">
            <a:extLst>
              <a:ext uri="{FF2B5EF4-FFF2-40B4-BE49-F238E27FC236}">
                <a16:creationId xmlns:a16="http://schemas.microsoft.com/office/drawing/2014/main" id="{6C536C0D-CCF6-4C0C-C7F8-5FB0AC9FD602}"/>
              </a:ext>
            </a:extLst>
          </p:cNvPr>
          <p:cNvSpPr>
            <a:spLocks noGrp="1"/>
          </p:cNvSpPr>
          <p:nvPr>
            <p:ph type="sldNum" sz="quarter" idx="5"/>
          </p:nvPr>
        </p:nvSpPr>
        <p:spPr/>
        <p:txBody>
          <a:bodyPr/>
          <a:lstStyle/>
          <a:p>
            <a:fld id="{A8D092FC-963E-41C8-A375-BDBD33164C3B}" type="slidenum">
              <a:rPr lang="en-US" smtClean="0"/>
              <a:t>44</a:t>
            </a:fld>
            <a:endParaRPr lang="en-US"/>
          </a:p>
        </p:txBody>
      </p:sp>
    </p:spTree>
    <p:extLst>
      <p:ext uri="{BB962C8B-B14F-4D97-AF65-F5344CB8AC3E}">
        <p14:creationId xmlns:p14="http://schemas.microsoft.com/office/powerpoint/2010/main" val="4143174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927EC-307D-38C6-C968-87E4528DA8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DA596-2DED-1AFE-13EC-911E65907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29FA0-1D6C-7AFC-46D6-9223AF440C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represents the visualization of the top selected rules with BC as the consequent.</a:t>
            </a:r>
          </a:p>
        </p:txBody>
      </p:sp>
      <p:sp>
        <p:nvSpPr>
          <p:cNvPr id="4" name="Slide Number Placeholder 3">
            <a:extLst>
              <a:ext uri="{FF2B5EF4-FFF2-40B4-BE49-F238E27FC236}">
                <a16:creationId xmlns:a16="http://schemas.microsoft.com/office/drawing/2014/main" id="{DF3ED0A9-68A2-92BB-4DCB-3B18B47BA24A}"/>
              </a:ext>
            </a:extLst>
          </p:cNvPr>
          <p:cNvSpPr>
            <a:spLocks noGrp="1"/>
          </p:cNvSpPr>
          <p:nvPr>
            <p:ph type="sldNum" sz="quarter" idx="5"/>
          </p:nvPr>
        </p:nvSpPr>
        <p:spPr/>
        <p:txBody>
          <a:bodyPr/>
          <a:lstStyle/>
          <a:p>
            <a:fld id="{A8D092FC-963E-41C8-A375-BDBD33164C3B}" type="slidenum">
              <a:rPr lang="en-US" smtClean="0"/>
              <a:t>45</a:t>
            </a:fld>
            <a:endParaRPr lang="en-US"/>
          </a:p>
        </p:txBody>
      </p:sp>
    </p:spTree>
    <p:extLst>
      <p:ext uri="{BB962C8B-B14F-4D97-AF65-F5344CB8AC3E}">
        <p14:creationId xmlns:p14="http://schemas.microsoft.com/office/powerpoint/2010/main" val="2551241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42106-B955-88E1-4CEC-4A33613C09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9C0F6E-C9CD-EAA1-D245-37FE9D1B34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D25EEA-9E11-5DE8-EE45-BFB2FE22C6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represents the visualization of the top selected rules with O as the consequent.</a:t>
            </a:r>
          </a:p>
        </p:txBody>
      </p:sp>
      <p:sp>
        <p:nvSpPr>
          <p:cNvPr id="4" name="Slide Number Placeholder 3">
            <a:extLst>
              <a:ext uri="{FF2B5EF4-FFF2-40B4-BE49-F238E27FC236}">
                <a16:creationId xmlns:a16="http://schemas.microsoft.com/office/drawing/2014/main" id="{589FDE6A-18AD-67FA-4CC0-BB549EE9F2F8}"/>
              </a:ext>
            </a:extLst>
          </p:cNvPr>
          <p:cNvSpPr>
            <a:spLocks noGrp="1"/>
          </p:cNvSpPr>
          <p:nvPr>
            <p:ph type="sldNum" sz="quarter" idx="5"/>
          </p:nvPr>
        </p:nvSpPr>
        <p:spPr/>
        <p:txBody>
          <a:bodyPr/>
          <a:lstStyle/>
          <a:p>
            <a:fld id="{A8D092FC-963E-41C8-A375-BDBD33164C3B}" type="slidenum">
              <a:rPr lang="en-US" smtClean="0"/>
              <a:t>46</a:t>
            </a:fld>
            <a:endParaRPr lang="en-US"/>
          </a:p>
        </p:txBody>
      </p:sp>
    </p:spTree>
    <p:extLst>
      <p:ext uri="{BB962C8B-B14F-4D97-AF65-F5344CB8AC3E}">
        <p14:creationId xmlns:p14="http://schemas.microsoft.com/office/powerpoint/2010/main" val="785777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053C4-0A4B-F6EA-71E8-EA51E5487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4E5D7-3A83-9AE1-8039-5C195A2803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7DB6E-E5EB-FE5C-9419-D2CBB42A903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Crash narrative-based analysis was also conducted. For example, in the first case, the U-turn crash occurred due to a lack of stopping time and resulted in property damage. In the second case, Unit 1 attempted a U-turn and was struck by Unit 2, leading to moderate injury. In the final case, the crash occurred due to loss of control during the U-turn, ending in a ditch and resulting in a fatal or major injury.</a:t>
            </a:r>
          </a:p>
        </p:txBody>
      </p:sp>
      <p:sp>
        <p:nvSpPr>
          <p:cNvPr id="4" name="Slide Number Placeholder 3">
            <a:extLst>
              <a:ext uri="{FF2B5EF4-FFF2-40B4-BE49-F238E27FC236}">
                <a16:creationId xmlns:a16="http://schemas.microsoft.com/office/drawing/2014/main" id="{8A9CC8DB-0788-5999-3650-ED5B4943B017}"/>
              </a:ext>
            </a:extLst>
          </p:cNvPr>
          <p:cNvSpPr>
            <a:spLocks noGrp="1"/>
          </p:cNvSpPr>
          <p:nvPr>
            <p:ph type="sldNum" sz="quarter" idx="5"/>
          </p:nvPr>
        </p:nvSpPr>
        <p:spPr/>
        <p:txBody>
          <a:bodyPr/>
          <a:lstStyle/>
          <a:p>
            <a:fld id="{A8D092FC-963E-41C8-A375-BDBD33164C3B}" type="slidenum">
              <a:rPr lang="en-US" smtClean="0"/>
              <a:t>47</a:t>
            </a:fld>
            <a:endParaRPr lang="en-US"/>
          </a:p>
        </p:txBody>
      </p:sp>
    </p:spTree>
    <p:extLst>
      <p:ext uri="{BB962C8B-B14F-4D97-AF65-F5344CB8AC3E}">
        <p14:creationId xmlns:p14="http://schemas.microsoft.com/office/powerpoint/2010/main" val="2603808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78F89-DBDB-D75C-78AC-70C47235D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DB4F4-524C-8B24-58FC-FB39CB2D1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527933-6FB6-DC24-954C-E44D4B35F2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table presents a comparison between the findings of the two models. For KA crashes, both models indicate that high speed, poor lighting, and involvement of heavy vehicles are significant contributing factors. In the case of BC crashes, both models show maneuver complexity; however, the ARM model emphasizes crash types, whereas the CCA model focuses on road types. For O severity crashes, both models find that low-speed environments are associated with reduced severity, while ARM model prioritize also the dark and wet road conditions.</a:t>
            </a:r>
          </a:p>
        </p:txBody>
      </p:sp>
      <p:sp>
        <p:nvSpPr>
          <p:cNvPr id="4" name="Slide Number Placeholder 3">
            <a:extLst>
              <a:ext uri="{FF2B5EF4-FFF2-40B4-BE49-F238E27FC236}">
                <a16:creationId xmlns:a16="http://schemas.microsoft.com/office/drawing/2014/main" id="{4B966312-4EBD-237A-1259-90BDFB875230}"/>
              </a:ext>
            </a:extLst>
          </p:cNvPr>
          <p:cNvSpPr>
            <a:spLocks noGrp="1"/>
          </p:cNvSpPr>
          <p:nvPr>
            <p:ph type="sldNum" sz="quarter" idx="5"/>
          </p:nvPr>
        </p:nvSpPr>
        <p:spPr/>
        <p:txBody>
          <a:bodyPr/>
          <a:lstStyle/>
          <a:p>
            <a:fld id="{A8D092FC-963E-41C8-A375-BDBD33164C3B}" type="slidenum">
              <a:rPr lang="en-US" smtClean="0"/>
              <a:t>48</a:t>
            </a:fld>
            <a:endParaRPr lang="en-US"/>
          </a:p>
        </p:txBody>
      </p:sp>
    </p:spTree>
    <p:extLst>
      <p:ext uri="{BB962C8B-B14F-4D97-AF65-F5344CB8AC3E}">
        <p14:creationId xmlns:p14="http://schemas.microsoft.com/office/powerpoint/2010/main" val="922287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B20C7-F3BD-C38C-1909-F23B2912C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95BDA-FF6B-C7CA-9EC4-0A132CEF48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BE432-6092-2852-590B-BABD3117963B}"/>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Now the conclusion part of the study.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ARM-LIC revealed that improper turning behavior, commercial vehicles, and high-speed zones frequently co-occurred in severe U-turn crashes.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Lift Increase Criterion showed how layering additional context can strengthen the link between risk factors and crash severity.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CCA showed that U-turn crashes follow distinct patterns shaped by either environmental conditions (e.g., darkness, wet roads) or driver factors (e.g., failure to yield), highlighting the context-specific nature of crash risks.</a:t>
            </a:r>
          </a:p>
        </p:txBody>
      </p:sp>
      <p:sp>
        <p:nvSpPr>
          <p:cNvPr id="4" name="Slide Number Placeholder 3">
            <a:extLst>
              <a:ext uri="{FF2B5EF4-FFF2-40B4-BE49-F238E27FC236}">
                <a16:creationId xmlns:a16="http://schemas.microsoft.com/office/drawing/2014/main" id="{51B2B6A2-C9B4-D711-BE71-975FFB1CE147}"/>
              </a:ext>
            </a:extLst>
          </p:cNvPr>
          <p:cNvSpPr>
            <a:spLocks noGrp="1"/>
          </p:cNvSpPr>
          <p:nvPr>
            <p:ph type="sldNum" sz="quarter" idx="5"/>
          </p:nvPr>
        </p:nvSpPr>
        <p:spPr/>
        <p:txBody>
          <a:bodyPr/>
          <a:lstStyle/>
          <a:p>
            <a:fld id="{A8D092FC-963E-41C8-A375-BDBD33164C3B}" type="slidenum">
              <a:rPr lang="en-US" smtClean="0"/>
              <a:t>49</a:t>
            </a:fld>
            <a:endParaRPr lang="en-US"/>
          </a:p>
        </p:txBody>
      </p:sp>
    </p:spTree>
    <p:extLst>
      <p:ext uri="{BB962C8B-B14F-4D97-AF65-F5344CB8AC3E}">
        <p14:creationId xmlns:p14="http://schemas.microsoft.com/office/powerpoint/2010/main" val="3857898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types of U-turn. First signalized U-turn. In this type there is a dedicated traffic light for U-turn. It improves traffic flow and helps reduce angle and side-swipe crashes</a:t>
            </a:r>
          </a:p>
        </p:txBody>
      </p:sp>
      <p:sp>
        <p:nvSpPr>
          <p:cNvPr id="4" name="Slide Number Placeholder 3"/>
          <p:cNvSpPr>
            <a:spLocks noGrp="1"/>
          </p:cNvSpPr>
          <p:nvPr>
            <p:ph type="sldNum" sz="quarter" idx="5"/>
          </p:nvPr>
        </p:nvSpPr>
        <p:spPr/>
        <p:txBody>
          <a:bodyPr/>
          <a:lstStyle/>
          <a:p>
            <a:fld id="{A8D092FC-963E-41C8-A375-BDBD33164C3B}" type="slidenum">
              <a:rPr lang="en-US" smtClean="0"/>
              <a:t>5</a:t>
            </a:fld>
            <a:endParaRPr lang="en-US"/>
          </a:p>
        </p:txBody>
      </p:sp>
    </p:spTree>
    <p:extLst>
      <p:ext uri="{BB962C8B-B14F-4D97-AF65-F5344CB8AC3E}">
        <p14:creationId xmlns:p14="http://schemas.microsoft.com/office/powerpoint/2010/main" val="2769203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72A62-B21E-2153-BC7A-F7E27EC851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67579-F032-BA50-4BFF-E674BCCCE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031E8-C0BC-220D-6F58-3414A7DEB07D}"/>
              </a:ext>
            </a:extLst>
          </p:cNvPr>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CCA plots further illustrated that crashes with the same setting—such as night-time rural segments or busy urban arterials—naturally cluster together.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combined findings emphasize the need for infrastructure upgrades, speed zone adjustments, and targeted driver education in high-risk U-turn scenarios to address the diverse factors contributing to crash severity.</a:t>
            </a:r>
          </a:p>
        </p:txBody>
      </p:sp>
      <p:sp>
        <p:nvSpPr>
          <p:cNvPr id="4" name="Slide Number Placeholder 3">
            <a:extLst>
              <a:ext uri="{FF2B5EF4-FFF2-40B4-BE49-F238E27FC236}">
                <a16:creationId xmlns:a16="http://schemas.microsoft.com/office/drawing/2014/main" id="{216FBBF9-7DD6-750A-84AA-AE0AAF786A77}"/>
              </a:ext>
            </a:extLst>
          </p:cNvPr>
          <p:cNvSpPr>
            <a:spLocks noGrp="1"/>
          </p:cNvSpPr>
          <p:nvPr>
            <p:ph type="sldNum" sz="quarter" idx="5"/>
          </p:nvPr>
        </p:nvSpPr>
        <p:spPr/>
        <p:txBody>
          <a:bodyPr/>
          <a:lstStyle/>
          <a:p>
            <a:fld id="{A8D092FC-963E-41C8-A375-BDBD33164C3B}" type="slidenum">
              <a:rPr lang="en-US" smtClean="0"/>
              <a:t>50</a:t>
            </a:fld>
            <a:endParaRPr lang="en-US"/>
          </a:p>
        </p:txBody>
      </p:sp>
    </p:spTree>
    <p:extLst>
      <p:ext uri="{BB962C8B-B14F-4D97-AF65-F5344CB8AC3E}">
        <p14:creationId xmlns:p14="http://schemas.microsoft.com/office/powerpoint/2010/main" val="7609460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6B13A-C3A3-7981-7893-08E2E881E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22B32-5B9A-7731-E08D-8261F6ABA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80CE8-3460-0559-1C53-52C5C793C490}"/>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The limitations of this study are-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analysis relies on crash data from a single state, which may limit the generalizability of the findings to areas with different roadway designs, enforcement standards, or driver behavior patterns.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use of historical crash records prevents the study from capturing real-time conditions such as driver distraction, vehicle malfunction, or instantaneous traffic flow.</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Alternative layouts (e.g., MUTs and RCUTs) reroute left-turns and change conflict point patterns, often resulting in different crash behaviors compared to conventional intersections. However, this analysis could not distinguish between these designs, making it difficult to capture how their unique configurations might influence U-turn crash severity.</a:t>
            </a:r>
          </a:p>
        </p:txBody>
      </p:sp>
      <p:sp>
        <p:nvSpPr>
          <p:cNvPr id="4" name="Slide Number Placeholder 3">
            <a:extLst>
              <a:ext uri="{FF2B5EF4-FFF2-40B4-BE49-F238E27FC236}">
                <a16:creationId xmlns:a16="http://schemas.microsoft.com/office/drawing/2014/main" id="{0CF1DB70-3425-4AF9-C0B6-2331836338B9}"/>
              </a:ext>
            </a:extLst>
          </p:cNvPr>
          <p:cNvSpPr>
            <a:spLocks noGrp="1"/>
          </p:cNvSpPr>
          <p:nvPr>
            <p:ph type="sldNum" sz="quarter" idx="5"/>
          </p:nvPr>
        </p:nvSpPr>
        <p:spPr/>
        <p:txBody>
          <a:bodyPr/>
          <a:lstStyle/>
          <a:p>
            <a:fld id="{A8D092FC-963E-41C8-A375-BDBD33164C3B}" type="slidenum">
              <a:rPr lang="en-US" smtClean="0"/>
              <a:t>51</a:t>
            </a:fld>
            <a:endParaRPr lang="en-US"/>
          </a:p>
        </p:txBody>
      </p:sp>
    </p:spTree>
    <p:extLst>
      <p:ext uri="{BB962C8B-B14F-4D97-AF65-F5344CB8AC3E}">
        <p14:creationId xmlns:p14="http://schemas.microsoft.com/office/powerpoint/2010/main" val="2842124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D6774-444B-1AA5-73F9-65CF49501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1D4F0F-0D4C-1771-3B43-D5B6A89F7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D22C1-527B-A525-0B1C-B02AB4D0606B}"/>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So future research can be done to-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Incorporate multi-state and real-time data to better capture dynamic crash factors and improve generalizability.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Investigate the impact of innovative intersections like MUTs and RCUTs on U-turn safety.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Investigate the role of vehicle automation features (e.g., lane-keeping, collision warning) in U-turn crashes to assess how AV technologies may alter risk patterns.</a:t>
            </a:r>
          </a:p>
        </p:txBody>
      </p:sp>
      <p:sp>
        <p:nvSpPr>
          <p:cNvPr id="4" name="Slide Number Placeholder 3">
            <a:extLst>
              <a:ext uri="{FF2B5EF4-FFF2-40B4-BE49-F238E27FC236}">
                <a16:creationId xmlns:a16="http://schemas.microsoft.com/office/drawing/2014/main" id="{C9A541A4-2EA8-93AE-473F-3A26741552E8}"/>
              </a:ext>
            </a:extLst>
          </p:cNvPr>
          <p:cNvSpPr>
            <a:spLocks noGrp="1"/>
          </p:cNvSpPr>
          <p:nvPr>
            <p:ph type="sldNum" sz="quarter" idx="5"/>
          </p:nvPr>
        </p:nvSpPr>
        <p:spPr/>
        <p:txBody>
          <a:bodyPr/>
          <a:lstStyle/>
          <a:p>
            <a:fld id="{A8D092FC-963E-41C8-A375-BDBD33164C3B}" type="slidenum">
              <a:rPr lang="en-US" smtClean="0"/>
              <a:t>52</a:t>
            </a:fld>
            <a:endParaRPr lang="en-US"/>
          </a:p>
        </p:txBody>
      </p:sp>
    </p:spTree>
    <p:extLst>
      <p:ext uri="{BB962C8B-B14F-4D97-AF65-F5344CB8AC3E}">
        <p14:creationId xmlns:p14="http://schemas.microsoft.com/office/powerpoint/2010/main" val="2623156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21109-7067-4345-4F15-ED4DB931C9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A9808-E138-FC12-9607-9A4DF87652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1F95FB-F5ED-9FE5-98EA-2F307E26D4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97C80E-DF57-97A9-84B6-098D2E0255D9}"/>
              </a:ext>
            </a:extLst>
          </p:cNvPr>
          <p:cNvSpPr>
            <a:spLocks noGrp="1"/>
          </p:cNvSpPr>
          <p:nvPr>
            <p:ph type="sldNum" sz="quarter" idx="5"/>
          </p:nvPr>
        </p:nvSpPr>
        <p:spPr/>
        <p:txBody>
          <a:bodyPr/>
          <a:lstStyle/>
          <a:p>
            <a:fld id="{A8D092FC-963E-41C8-A375-BDBD33164C3B}" type="slidenum">
              <a:rPr lang="en-US" smtClean="0"/>
              <a:t>53</a:t>
            </a:fld>
            <a:endParaRPr lang="en-US"/>
          </a:p>
        </p:txBody>
      </p:sp>
    </p:spTree>
    <p:extLst>
      <p:ext uri="{BB962C8B-B14F-4D97-AF65-F5344CB8AC3E}">
        <p14:creationId xmlns:p14="http://schemas.microsoft.com/office/powerpoint/2010/main" val="1512292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7880A-DED8-884A-4D15-A3A8432AB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96D21-0E81-A0A2-A40A-C9751E2C3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AE5BA8-E63F-6F1E-1C8C-A0ABDC0D81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31440D-CDB8-E0AD-E042-7B22D4A18294}"/>
              </a:ext>
            </a:extLst>
          </p:cNvPr>
          <p:cNvSpPr>
            <a:spLocks noGrp="1"/>
          </p:cNvSpPr>
          <p:nvPr>
            <p:ph type="sldNum" sz="quarter" idx="5"/>
          </p:nvPr>
        </p:nvSpPr>
        <p:spPr/>
        <p:txBody>
          <a:bodyPr/>
          <a:lstStyle/>
          <a:p>
            <a:fld id="{A8D092FC-963E-41C8-A375-BDBD33164C3B}" type="slidenum">
              <a:rPr lang="en-US" smtClean="0"/>
              <a:t>54</a:t>
            </a:fld>
            <a:endParaRPr lang="en-US"/>
          </a:p>
        </p:txBody>
      </p:sp>
    </p:spTree>
    <p:extLst>
      <p:ext uri="{BB962C8B-B14F-4D97-AF65-F5344CB8AC3E}">
        <p14:creationId xmlns:p14="http://schemas.microsoft.com/office/powerpoint/2010/main" val="17628188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9B356-02F8-0670-25F0-6596E5C30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D8CCC-19CB-0F85-F626-95857267DC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E7E83-80EB-4E3D-7CDC-3AB12B1908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AEE339-E0AC-AE2A-EF78-9E2C4FE6F515}"/>
              </a:ext>
            </a:extLst>
          </p:cNvPr>
          <p:cNvSpPr>
            <a:spLocks noGrp="1"/>
          </p:cNvSpPr>
          <p:nvPr>
            <p:ph type="sldNum" sz="quarter" idx="5"/>
          </p:nvPr>
        </p:nvSpPr>
        <p:spPr/>
        <p:txBody>
          <a:bodyPr/>
          <a:lstStyle/>
          <a:p>
            <a:fld id="{A8D092FC-963E-41C8-A375-BDBD33164C3B}" type="slidenum">
              <a:rPr lang="en-US" smtClean="0"/>
              <a:t>55</a:t>
            </a:fld>
            <a:endParaRPr lang="en-US"/>
          </a:p>
        </p:txBody>
      </p:sp>
    </p:spTree>
    <p:extLst>
      <p:ext uri="{BB962C8B-B14F-4D97-AF65-F5344CB8AC3E}">
        <p14:creationId xmlns:p14="http://schemas.microsoft.com/office/powerpoint/2010/main" val="3440351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17424-4FF1-A4FF-31DD-DED7D84AD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A98C1-4B39-FD9F-FB1A-97D051380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6D83D-2BEF-43B4-2916-FC2BB69CAC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8C1B2B-3386-8CEE-9945-558768918711}"/>
              </a:ext>
            </a:extLst>
          </p:cNvPr>
          <p:cNvSpPr>
            <a:spLocks noGrp="1"/>
          </p:cNvSpPr>
          <p:nvPr>
            <p:ph type="sldNum" sz="quarter" idx="5"/>
          </p:nvPr>
        </p:nvSpPr>
        <p:spPr/>
        <p:txBody>
          <a:bodyPr/>
          <a:lstStyle/>
          <a:p>
            <a:fld id="{A8D092FC-963E-41C8-A375-BDBD33164C3B}" type="slidenum">
              <a:rPr lang="en-US" smtClean="0"/>
              <a:t>56</a:t>
            </a:fld>
            <a:endParaRPr lang="en-US"/>
          </a:p>
        </p:txBody>
      </p:sp>
    </p:spTree>
    <p:extLst>
      <p:ext uri="{BB962C8B-B14F-4D97-AF65-F5344CB8AC3E}">
        <p14:creationId xmlns:p14="http://schemas.microsoft.com/office/powerpoint/2010/main" val="4078437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Median U-turn. In this setup, left turns from the side road are not allowed directly. Instead, vehicles turn right and then make a U-turn at a designated median opening. In this design there are 6 diverging, 6 merging, and 4 crossing conflict point. In total there are 16 conflict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Restricted Crossing U-turn. In this design, side street traffic cannot go straight or turn left directly. Instead, drivers must turn right and then make a U-turn at the designated median. In this design there are 6 diverging, 6 merging, and 2 crossing conflict points. In total there are 14 conflict points.</a:t>
            </a:r>
          </a:p>
          <a:p>
            <a:endParaRPr lang="en-US" dirty="0"/>
          </a:p>
        </p:txBody>
      </p:sp>
      <p:sp>
        <p:nvSpPr>
          <p:cNvPr id="4" name="Slide Number Placeholder 3"/>
          <p:cNvSpPr>
            <a:spLocks noGrp="1"/>
          </p:cNvSpPr>
          <p:nvPr>
            <p:ph type="sldNum" sz="quarter" idx="5"/>
          </p:nvPr>
        </p:nvSpPr>
        <p:spPr/>
        <p:txBody>
          <a:bodyPr/>
          <a:lstStyle/>
          <a:p>
            <a:fld id="{A8D092FC-963E-41C8-A375-BDBD33164C3B}" type="slidenum">
              <a:rPr lang="en-US" smtClean="0"/>
              <a:t>6</a:t>
            </a:fld>
            <a:endParaRPr lang="en-US"/>
          </a:p>
        </p:txBody>
      </p:sp>
    </p:spTree>
    <p:extLst>
      <p:ext uri="{BB962C8B-B14F-4D97-AF65-F5344CB8AC3E}">
        <p14:creationId xmlns:p14="http://schemas.microsoft.com/office/powerpoint/2010/main" val="2314467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type is the Diverging Diamond Interchange. This design briefly shifts traffic to the left side to make left turns and U-turns easier without crossing oncoming traffic. There are 8 diverging, 8 merging, and 2 crossing conflict points. In total there are 18 conflict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type is Jughandle. Instead of turning left directly from main road, drivers exit right before the intersection, loop around, and then cross the main road. In this design there are 6 diverging, 8 merging, and 10 crossing conflict points. In total there are 24 conflict points.</a:t>
            </a:r>
          </a:p>
        </p:txBody>
      </p:sp>
      <p:sp>
        <p:nvSpPr>
          <p:cNvPr id="4" name="Slide Number Placeholder 3"/>
          <p:cNvSpPr>
            <a:spLocks noGrp="1"/>
          </p:cNvSpPr>
          <p:nvPr>
            <p:ph type="sldNum" sz="quarter" idx="5"/>
          </p:nvPr>
        </p:nvSpPr>
        <p:spPr/>
        <p:txBody>
          <a:bodyPr/>
          <a:lstStyle/>
          <a:p>
            <a:fld id="{A8D092FC-963E-41C8-A375-BDBD33164C3B}" type="slidenum">
              <a:rPr lang="en-US" smtClean="0"/>
              <a:t>7</a:t>
            </a:fld>
            <a:endParaRPr lang="en-US"/>
          </a:p>
        </p:txBody>
      </p:sp>
    </p:spTree>
    <p:extLst>
      <p:ext uri="{BB962C8B-B14F-4D97-AF65-F5344CB8AC3E}">
        <p14:creationId xmlns:p14="http://schemas.microsoft.com/office/powerpoint/2010/main" val="112448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type is the Thru-Cut. Vehicles from the side roads can’t go straight directly. They need to turn left or right and make a </a:t>
            </a:r>
            <a:r>
              <a:rPr lang="en-US" sz="1200" kern="1200" dirty="0" err="1">
                <a:solidFill>
                  <a:schemeClr val="tx1"/>
                </a:solidFill>
                <a:effectLst/>
                <a:latin typeface="+mn-lt"/>
                <a:ea typeface="+mn-ea"/>
                <a:cs typeface="+mn-cs"/>
              </a:rPr>
              <a:t>u-turn</a:t>
            </a:r>
            <a:r>
              <a:rPr lang="en-US" sz="1200" kern="1200" dirty="0">
                <a:solidFill>
                  <a:schemeClr val="tx1"/>
                </a:solidFill>
                <a:effectLst/>
                <a:latin typeface="+mn-lt"/>
                <a:ea typeface="+mn-ea"/>
                <a:cs typeface="+mn-cs"/>
              </a:rPr>
              <a:t>. There are 6 diverging, 6 merging, and 8 crossing conflict points. In total there are 20 conflict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one is called Bowtie Design. Instead of making left turns at the main intersection, vehicles use nearby roundabouts on both sides. There are in total 20 conflict points.</a:t>
            </a:r>
          </a:p>
        </p:txBody>
      </p:sp>
      <p:sp>
        <p:nvSpPr>
          <p:cNvPr id="4" name="Slide Number Placeholder 3"/>
          <p:cNvSpPr>
            <a:spLocks noGrp="1"/>
          </p:cNvSpPr>
          <p:nvPr>
            <p:ph type="sldNum" sz="quarter" idx="5"/>
          </p:nvPr>
        </p:nvSpPr>
        <p:spPr/>
        <p:txBody>
          <a:bodyPr/>
          <a:lstStyle/>
          <a:p>
            <a:fld id="{A8D092FC-963E-41C8-A375-BDBD33164C3B}" type="slidenum">
              <a:rPr lang="en-US" smtClean="0"/>
              <a:t>8</a:t>
            </a:fld>
            <a:endParaRPr lang="en-US"/>
          </a:p>
        </p:txBody>
      </p:sp>
    </p:spTree>
    <p:extLst>
      <p:ext uri="{BB962C8B-B14F-4D97-AF65-F5344CB8AC3E}">
        <p14:creationId xmlns:p14="http://schemas.microsoft.com/office/powerpoint/2010/main" val="140393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Teradrop</a:t>
            </a:r>
            <a:r>
              <a:rPr lang="en-US" sz="1200" kern="1200" dirty="0">
                <a:solidFill>
                  <a:schemeClr val="tx1"/>
                </a:solidFill>
                <a:effectLst/>
                <a:latin typeface="+mn-lt"/>
                <a:ea typeface="+mn-ea"/>
                <a:cs typeface="+mn-cs"/>
              </a:rPr>
              <a:t> design is similar to the bowtie but uses connected roundabouts that look like teardrops. This setup creates 16 total conflict points including 6 diverging, 6 merging, and 4 crossing conflict points.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design is called a Displaced Left-Turn. In this type, left-turning vehicles cross over to the other side of the road before reaching the main intersection. This type have total 28 conflict points, including 8 diverging, 8 merging, and 12 crossing conflict points.</a:t>
            </a:r>
          </a:p>
        </p:txBody>
      </p:sp>
      <p:sp>
        <p:nvSpPr>
          <p:cNvPr id="4" name="Slide Number Placeholder 3"/>
          <p:cNvSpPr>
            <a:spLocks noGrp="1"/>
          </p:cNvSpPr>
          <p:nvPr>
            <p:ph type="sldNum" sz="quarter" idx="5"/>
          </p:nvPr>
        </p:nvSpPr>
        <p:spPr/>
        <p:txBody>
          <a:bodyPr/>
          <a:lstStyle/>
          <a:p>
            <a:fld id="{A8D092FC-963E-41C8-A375-BDBD33164C3B}" type="slidenum">
              <a:rPr lang="en-US" smtClean="0"/>
              <a:t>9</a:t>
            </a:fld>
            <a:endParaRPr lang="en-US"/>
          </a:p>
        </p:txBody>
      </p:sp>
    </p:spTree>
    <p:extLst>
      <p:ext uri="{BB962C8B-B14F-4D97-AF65-F5344CB8AC3E}">
        <p14:creationId xmlns:p14="http://schemas.microsoft.com/office/powerpoint/2010/main" val="89884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16C0-446C-AD81-E4D8-BAFFF91179F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DEF38C-9D8E-8709-2C19-C24DB979656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95FD74-83D2-CC6A-0083-FB54F797443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57D07BF-7527-64DF-42A5-05BE5E1954B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E23723D-D686-2216-3DC6-3058DDCA2E9C}"/>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152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54F0-0BD3-7D12-3101-5C4260BD583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3F8E3A-1C8B-E188-D9D8-1841248CB49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417EC-4F14-634A-2B58-E2F68B150FB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2D27EAA-05B1-5E5B-9643-B1E92848617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78EEA1-A334-553A-BA15-84F7E36B3355}"/>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2404290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A8A4AF-ECDC-43D3-2636-27E9E4B9502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42EA4D-7A66-F6A6-0784-4563503F78CC}"/>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F4B86-80B0-B86C-7356-F668E1DB19F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2DFE856-AAAC-EBCA-F5E6-C83C6288BC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5E0F2A-7754-801E-AB7D-8A382CA2AE39}"/>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166757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EB1C06-29B3-837C-1E1F-6AA28319E074}"/>
              </a:ext>
            </a:extLst>
          </p:cNvPr>
          <p:cNvSpPr/>
          <p:nvPr userDrawn="1"/>
        </p:nvSpPr>
        <p:spPr>
          <a:xfrm>
            <a:off x="1" y="6779657"/>
            <a:ext cx="12192000" cy="102107"/>
          </a:xfrm>
          <a:prstGeom prst="rect">
            <a:avLst/>
          </a:pr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012EDA-A9CF-F7D8-4804-C759E60D7A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16487"/>
            <a:ext cx="12192000" cy="178225"/>
          </a:xfrm>
          <a:prstGeom prst="rect">
            <a:avLst/>
          </a:prstGeom>
        </p:spPr>
      </p:pic>
      <p:sp>
        <p:nvSpPr>
          <p:cNvPr id="9" name="Rectangle 8">
            <a:extLst>
              <a:ext uri="{FF2B5EF4-FFF2-40B4-BE49-F238E27FC236}">
                <a16:creationId xmlns:a16="http://schemas.microsoft.com/office/drawing/2014/main" id="{2E553859-20D8-786D-168F-AA764F08894A}"/>
              </a:ext>
            </a:extLst>
          </p:cNvPr>
          <p:cNvSpPr/>
          <p:nvPr userDrawn="1"/>
        </p:nvSpPr>
        <p:spPr>
          <a:xfrm>
            <a:off x="-9526" y="-9526"/>
            <a:ext cx="3000375" cy="3914775"/>
          </a:xfrm>
          <a:prstGeom prst="rect">
            <a:avLst/>
          </a:prstGeom>
          <a:solidFill>
            <a:srgbClr val="4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3200" b="1">
                <a:latin typeface="Franklin Gothic Medium" panose="020B0603020102020204" pitchFamily="34" charset="0"/>
              </a:rPr>
              <a:t>  </a:t>
            </a:r>
          </a:p>
        </p:txBody>
      </p:sp>
      <p:sp>
        <p:nvSpPr>
          <p:cNvPr id="10" name="Rectangle 9">
            <a:extLst>
              <a:ext uri="{FF2B5EF4-FFF2-40B4-BE49-F238E27FC236}">
                <a16:creationId xmlns:a16="http://schemas.microsoft.com/office/drawing/2014/main" id="{4C7DCFDF-774B-F998-3E1D-1B0610A0BDAB}"/>
              </a:ext>
            </a:extLst>
          </p:cNvPr>
          <p:cNvSpPr/>
          <p:nvPr userDrawn="1"/>
        </p:nvSpPr>
        <p:spPr>
          <a:xfrm>
            <a:off x="-9526" y="3905249"/>
            <a:ext cx="3000376" cy="2711238"/>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spcBef>
                <a:spcPts val="3000"/>
              </a:spcBef>
            </a:pPr>
            <a:r>
              <a:rPr lang="en-US" sz="2400">
                <a:latin typeface="Franklin Gothic Medium" panose="020B0603020102020204" pitchFamily="34" charset="0"/>
              </a:rPr>
              <a:t>   </a:t>
            </a:r>
            <a:endParaRPr lang="en-US">
              <a:latin typeface="Franklin Gothic Medium Cond" panose="020B0606030402020204" pitchFamily="34" charset="0"/>
            </a:endParaRPr>
          </a:p>
        </p:txBody>
      </p:sp>
      <p:sp>
        <p:nvSpPr>
          <p:cNvPr id="2" name="Slide Number Placeholder 1">
            <a:extLst>
              <a:ext uri="{FF2B5EF4-FFF2-40B4-BE49-F238E27FC236}">
                <a16:creationId xmlns:a16="http://schemas.microsoft.com/office/drawing/2014/main" id="{44DA0D63-0091-68C6-235E-C4D3DD148F43}"/>
              </a:ext>
            </a:extLst>
          </p:cNvPr>
          <p:cNvSpPr>
            <a:spLocks noGrp="1"/>
          </p:cNvSpPr>
          <p:nvPr>
            <p:ph type="sldNum" sz="quarter" idx="12"/>
          </p:nvPr>
        </p:nvSpPr>
        <p:spPr>
          <a:xfrm>
            <a:off x="11723298" y="6251362"/>
            <a:ext cx="406880" cy="365125"/>
          </a:xfrm>
        </p:spPr>
        <p:txBody>
          <a:bodyPr/>
          <a:lstStyle/>
          <a:p>
            <a:fld id="{AD813B8F-0C96-4966-B9C2-C2B58D97F9E1}" type="slidenum">
              <a:rPr lang="en-US" smtClean="0"/>
              <a:t>‹#›</a:t>
            </a:fld>
            <a:endParaRPr lang="en-US"/>
          </a:p>
        </p:txBody>
      </p:sp>
      <p:sp>
        <p:nvSpPr>
          <p:cNvPr id="6" name="TextBox 5">
            <a:extLst>
              <a:ext uri="{FF2B5EF4-FFF2-40B4-BE49-F238E27FC236}">
                <a16:creationId xmlns:a16="http://schemas.microsoft.com/office/drawing/2014/main" id="{7D58BB5F-9BCC-1B6C-D538-B33A2F951ACE}"/>
              </a:ext>
            </a:extLst>
          </p:cNvPr>
          <p:cNvSpPr txBox="1"/>
          <p:nvPr userDrawn="1"/>
        </p:nvSpPr>
        <p:spPr>
          <a:xfrm>
            <a:off x="414067" y="2092430"/>
            <a:ext cx="2576781" cy="457200"/>
          </a:xfrm>
          <a:prstGeom prst="rect">
            <a:avLst/>
          </a:prstGeom>
          <a:noFill/>
        </p:spPr>
        <p:txBody>
          <a:bodyPr wrap="square" rtlCol="0">
            <a:spAutoFit/>
          </a:bodyPr>
          <a:lstStyle/>
          <a:p>
            <a:endParaRPr lang="en-US"/>
          </a:p>
        </p:txBody>
      </p:sp>
      <p:sp>
        <p:nvSpPr>
          <p:cNvPr id="11" name="TextBox 10">
            <a:extLst>
              <a:ext uri="{FF2B5EF4-FFF2-40B4-BE49-F238E27FC236}">
                <a16:creationId xmlns:a16="http://schemas.microsoft.com/office/drawing/2014/main" id="{1E36E445-41AC-B322-0FEA-185C857F7124}"/>
              </a:ext>
            </a:extLst>
          </p:cNvPr>
          <p:cNvSpPr txBox="1"/>
          <p:nvPr userDrawn="1"/>
        </p:nvSpPr>
        <p:spPr>
          <a:xfrm>
            <a:off x="304800" y="3922717"/>
            <a:ext cx="2676523" cy="461665"/>
          </a:xfrm>
          <a:prstGeom prst="rect">
            <a:avLst/>
          </a:prstGeom>
          <a:noFill/>
        </p:spPr>
        <p:txBody>
          <a:bodyPr wrap="square" rtlCol="0">
            <a:spAutoFit/>
          </a:bodyPr>
          <a:lstStyle/>
          <a:p>
            <a:endParaRPr lang="en-US" sz="2400">
              <a:solidFill>
                <a:schemeClr val="bg1">
                  <a:lumMod val="95000"/>
                </a:schemeClr>
              </a:solidFill>
              <a:latin typeface="Franklin Gothic Medium Cond" panose="020B0606030402020204" pitchFamily="34" charset="0"/>
            </a:endParaRPr>
          </a:p>
        </p:txBody>
      </p:sp>
    </p:spTree>
    <p:extLst>
      <p:ext uri="{BB962C8B-B14F-4D97-AF65-F5344CB8AC3E}">
        <p14:creationId xmlns:p14="http://schemas.microsoft.com/office/powerpoint/2010/main" val="594635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29E3-1924-193D-4B72-57E2288416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EF07FB4-AF12-F504-693E-B0258913810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BF49D-E6A1-284B-01AA-E3E4452F580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8F529F9-C2B3-0FA7-6705-9FBE5087BB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3DC2AA2-E68D-1090-25E7-93E750B73620}"/>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70042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B9EE-A236-CC32-8EB5-9496711D1E3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166242-3483-E916-B52B-34B05F6B49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DAE4B4-0257-A4C9-F507-73809EE01E8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B97BA77-B8B8-6D6E-867E-01A2FDB690B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71B4F79-BDFA-2996-B06D-CD88DC4372AF}"/>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462889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579B-0B92-B25D-3765-AC5DCF04F05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9AEDE8-FFAA-099E-2BBA-C4DADB077BF1}"/>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5D816B-1B4D-B79B-B1EA-546085A90AB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087C87-4365-C24C-0A1A-7B62D822D67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4EBC499-68A2-B3B4-B144-FA2429C46B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C8B8481-F60B-57E5-16AD-F1B95A207494}"/>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130601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FEB9-9308-1DC1-F773-DD11F0F5D06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87E437F-4F29-54AB-2B1F-82C29DE1AED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024F3-32B3-DEB3-F2A2-759AA0206CF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61D36B-7496-F4EC-D682-F87A6BFE6BB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9CC943-A8EE-6D94-210B-65404B259577}"/>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B21CB4-0CD1-BF13-1CB1-CFE4CA30669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058B48CC-9AA1-88B8-3BAC-E11595B124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721704B-CEBE-DBC9-2F77-79D6ACE2F461}"/>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106436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3249-D110-71E1-D943-D19ED8B276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7485536-2216-C168-8C72-795FFEF41A2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41B6804-101D-5992-0467-7A8FF1CB0A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4D23507-8E81-B618-BD1E-704518901E27}"/>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05511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EB73D9-144A-A86E-86EA-1A641F05A43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0479410F-4632-B116-C8C3-ACF4931E7C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F763871-8647-5B13-6F23-285AE747B5D3}"/>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525462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631F-AACF-8B89-E0AF-4BF74C05CC7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372ABC-588C-A2C7-DFF2-9A7F217C200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C10659-DECE-7D2C-FF5B-ACD22B555D6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A3D22-5460-2D6F-1A90-2D014E6C8B7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C24EA12-88F1-6CA8-444C-2CD5F0B796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BA7B895-C7EA-69AF-2F01-6B26F7AA4169}"/>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883395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6B94E-35A9-A1F5-C589-2E925C38DA2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F517C7-2713-CF9C-2515-EA400AA8C34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6C59F6-0FC2-9D33-DD09-9DD088C7C0A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843A44-8DBB-8531-9CAA-B9B3CAB8EE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09D09F1-3921-AE7B-29A1-A84AB5892B1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E89344-36F8-B97D-8931-2C7593317580}"/>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037509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819822-5C8D-01D3-81C7-D1F9446EEB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E55E12-1023-AB42-4E88-4B6838B98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684EB-1091-5850-DE2D-F9FDE8CE2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8DF71F-0ACF-4F94-86A8-85BA5F73C5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D2B64D-49A3-CF0F-685D-46FF92F40A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13B8F-0C96-4966-B9C2-C2B58D97F9E1}" type="slidenum">
              <a:rPr lang="en-US" smtClean="0"/>
              <a:t>‹#›</a:t>
            </a:fld>
            <a:endParaRPr lang="en-US"/>
          </a:p>
        </p:txBody>
      </p:sp>
    </p:spTree>
    <p:extLst>
      <p:ext uri="{BB962C8B-B14F-4D97-AF65-F5344CB8AC3E}">
        <p14:creationId xmlns:p14="http://schemas.microsoft.com/office/powerpoint/2010/main" val="3016934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3.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07/relationships/hdphoto" Target="../media/hdphoto4.wdp"/><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png"/><Relationship Id="rId7" Type="http://schemas.openxmlformats.org/officeDocument/2006/relationships/image" Target="../media/image67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png"/><Relationship Id="rId7" Type="http://schemas.microsoft.com/office/2007/relationships/hdphoto" Target="../media/hdphoto6.wdp"/><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microsoft.com/office/2007/relationships/hdphoto" Target="../media/hdphoto5.wdp"/><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png"/><Relationship Id="rId7"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82.png"/><Relationship Id="rId10" Type="http://schemas.microsoft.com/office/2007/relationships/hdphoto" Target="../media/hdphoto8.wdp"/><Relationship Id="rId4" Type="http://schemas.openxmlformats.org/officeDocument/2006/relationships/image" Target="../media/image81.png"/><Relationship Id="rId9"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QuickStyle" Target="../diagrams/quickStyle2.xml"/><Relationship Id="rId3" Type="http://schemas.openxmlformats.org/officeDocument/2006/relationships/image" Target="../media/image7.png"/><Relationship Id="rId7" Type="http://schemas.openxmlformats.org/officeDocument/2006/relationships/diagramColors" Target="../diagrams/colors1.xml"/><Relationship Id="rId12" Type="http://schemas.openxmlformats.org/officeDocument/2006/relationships/diagramLayout" Target="../diagrams/layout2.xml"/><Relationship Id="rId17"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Data" Target="../diagrams/data2.xml"/><Relationship Id="rId5" Type="http://schemas.openxmlformats.org/officeDocument/2006/relationships/diagramLayout" Target="../diagrams/layout1.xml"/><Relationship Id="rId15" Type="http://schemas.microsoft.com/office/2007/relationships/diagramDrawing" Target="../diagrams/drawing2.xml"/><Relationship Id="rId10" Type="http://schemas.openxmlformats.org/officeDocument/2006/relationships/image" Target="../media/image11.png"/><Relationship Id="rId4" Type="http://schemas.openxmlformats.org/officeDocument/2006/relationships/diagramData" Target="../diagrams/data1.xml"/><Relationship Id="rId9" Type="http://schemas.openxmlformats.org/officeDocument/2006/relationships/image" Target="../media/image10.png"/><Relationship Id="rId14" Type="http://schemas.openxmlformats.org/officeDocument/2006/relationships/diagramColors" Target="../diagrams/colors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s://doi.org/10.1155/2020/4158569"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mailto:jfk28@txstate.edu" TargetMode="External"/><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AB751-B2E4-D9EA-4CDD-71F3ACA98B38}"/>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9" name="TextBox 8">
            <a:extLst>
              <a:ext uri="{FF2B5EF4-FFF2-40B4-BE49-F238E27FC236}">
                <a16:creationId xmlns:a16="http://schemas.microsoft.com/office/drawing/2014/main" id="{16F6ABFA-0483-62E3-4C57-809582E8241B}"/>
              </a:ext>
            </a:extLst>
          </p:cNvPr>
          <p:cNvSpPr txBox="1"/>
          <p:nvPr/>
        </p:nvSpPr>
        <p:spPr>
          <a:xfrm>
            <a:off x="384108" y="2113292"/>
            <a:ext cx="11607800" cy="1569660"/>
          </a:xfrm>
          <a:prstGeom prst="rect">
            <a:avLst/>
          </a:prstGeom>
          <a:noFill/>
        </p:spPr>
        <p:txBody>
          <a:bodyPr wrap="square" rtlCol="0">
            <a:spAutoFit/>
          </a:bodyPr>
          <a:lstStyle/>
          <a:p>
            <a:pPr algn="ctr"/>
            <a:r>
              <a:rPr lang="en-US" sz="3200" dirty="0">
                <a:solidFill>
                  <a:schemeClr val="accent1">
                    <a:lumMod val="50000"/>
                  </a:schemeClr>
                </a:solidFill>
                <a:effectLst/>
                <a:latin typeface="Franklin Gothic Medium" panose="020B0603020102020204" pitchFamily="34" charset="0"/>
                <a:ea typeface="Times New Roman" panose="02020603050405020304" pitchFamily="18" charset="0"/>
              </a:rPr>
              <a:t>Exploring Latent Patterns in U-Turn Crashes: A Dual-Model Approach Using Association Rules Mining and Cluster Correspondence Analysis</a:t>
            </a:r>
            <a:endParaRPr lang="en-US" sz="3200" dirty="0">
              <a:solidFill>
                <a:schemeClr val="accent1">
                  <a:lumMod val="50000"/>
                </a:schemeClr>
              </a:solidFill>
              <a:latin typeface="Franklin Gothic Medium" panose="020B0603020102020204" pitchFamily="34" charset="0"/>
            </a:endParaRPr>
          </a:p>
        </p:txBody>
      </p:sp>
      <p:cxnSp>
        <p:nvCxnSpPr>
          <p:cNvPr id="10" name="Straight Connector 9">
            <a:extLst>
              <a:ext uri="{FF2B5EF4-FFF2-40B4-BE49-F238E27FC236}">
                <a16:creationId xmlns:a16="http://schemas.microsoft.com/office/drawing/2014/main" id="{86195F1B-2D86-A159-9AB7-4EDABE04DC48}"/>
              </a:ext>
            </a:extLst>
          </p:cNvPr>
          <p:cNvCxnSpPr>
            <a:cxnSpLocks/>
          </p:cNvCxnSpPr>
          <p:nvPr/>
        </p:nvCxnSpPr>
        <p:spPr>
          <a:xfrm>
            <a:off x="5967167" y="5071228"/>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6EFAB03-B00D-A310-1E2F-56C91F4612E4}"/>
              </a:ext>
            </a:extLst>
          </p:cNvPr>
          <p:cNvSpPr txBox="1"/>
          <p:nvPr/>
        </p:nvSpPr>
        <p:spPr>
          <a:xfrm>
            <a:off x="5543856" y="5107774"/>
            <a:ext cx="6309360" cy="461665"/>
          </a:xfrm>
          <a:prstGeom prst="rect">
            <a:avLst/>
          </a:prstGeom>
          <a:noFill/>
        </p:spPr>
        <p:txBody>
          <a:bodyPr wrap="square" rtlCol="0">
            <a:spAutoFit/>
          </a:bodyPr>
          <a:lstStyle/>
          <a:p>
            <a:pPr algn="r"/>
            <a:r>
              <a:rPr lang="en-US" sz="2400" dirty="0">
                <a:solidFill>
                  <a:schemeClr val="bg1">
                    <a:lumMod val="50000"/>
                  </a:schemeClr>
                </a:solidFill>
                <a:latin typeface="Franklin Gothic Medium Cond" panose="020B0606030402020204" pitchFamily="34" charset="0"/>
              </a:rPr>
              <a:t>June 24, 2025</a:t>
            </a:r>
          </a:p>
        </p:txBody>
      </p:sp>
      <p:pic>
        <p:nvPicPr>
          <p:cNvPr id="4" name="Picture 3" descr="Texas State University">
            <a:extLst>
              <a:ext uri="{FF2B5EF4-FFF2-40B4-BE49-F238E27FC236}">
                <a16:creationId xmlns:a16="http://schemas.microsoft.com/office/drawing/2014/main" id="{C5C4D886-30F2-BDB8-B27B-79633BB1F2EB}"/>
              </a:ext>
            </a:extLst>
          </p:cNvPr>
          <p:cNvPicPr>
            <a:picLocks noChangeAspect="1"/>
          </p:cNvPicPr>
          <p:nvPr/>
        </p:nvPicPr>
        <p:blipFill rotWithShape="1">
          <a:blip r:embed="rId4">
            <a:extLst>
              <a:ext uri="{28A0092B-C50C-407E-A947-70E740481C1C}">
                <a14:useLocalDpi xmlns:a14="http://schemas.microsoft.com/office/drawing/2010/main" val="0"/>
              </a:ext>
            </a:extLst>
          </a:blip>
          <a:srcRect t="11933" b="30205"/>
          <a:stretch/>
        </p:blipFill>
        <p:spPr>
          <a:xfrm>
            <a:off x="4728882" y="378268"/>
            <a:ext cx="2918253" cy="822960"/>
          </a:xfrm>
          <a:prstGeom prst="rect">
            <a:avLst/>
          </a:prstGeom>
        </p:spPr>
      </p:pic>
      <p:sp>
        <p:nvSpPr>
          <p:cNvPr id="2" name="TextBox 1">
            <a:extLst>
              <a:ext uri="{FF2B5EF4-FFF2-40B4-BE49-F238E27FC236}">
                <a16:creationId xmlns:a16="http://schemas.microsoft.com/office/drawing/2014/main" id="{0C62E0CA-8D9D-189C-14BD-D1963411D1FF}"/>
              </a:ext>
            </a:extLst>
          </p:cNvPr>
          <p:cNvSpPr txBox="1"/>
          <p:nvPr/>
        </p:nvSpPr>
        <p:spPr>
          <a:xfrm>
            <a:off x="4536483" y="1335463"/>
            <a:ext cx="3110652" cy="615553"/>
          </a:xfrm>
          <a:prstGeom prst="rect">
            <a:avLst/>
          </a:prstGeom>
          <a:noFill/>
        </p:spPr>
        <p:txBody>
          <a:bodyPr wrap="square">
            <a:spAutoFit/>
          </a:bodyPr>
          <a:lstStyle/>
          <a:p>
            <a:r>
              <a:rPr lang="en-US" altLang="en-US" sz="3400" b="1" dirty="0">
                <a:solidFill>
                  <a:srgbClr val="543115"/>
                </a:solidFill>
                <a:latin typeface="Franklin Gothic Medium" panose="020B0603020102020204" pitchFamily="34" charset="0"/>
                <a:ea typeface="맑은 고딕" pitchFamily="50" charset="-127"/>
                <a:cs typeface="+mj-cs"/>
              </a:rPr>
              <a:t>Thesis Defense </a:t>
            </a:r>
          </a:p>
        </p:txBody>
      </p:sp>
      <p:sp>
        <p:nvSpPr>
          <p:cNvPr id="3" name="TextBox 2">
            <a:extLst>
              <a:ext uri="{FF2B5EF4-FFF2-40B4-BE49-F238E27FC236}">
                <a16:creationId xmlns:a16="http://schemas.microsoft.com/office/drawing/2014/main" id="{A9F1E834-72B4-0979-B441-3166B298DBB3}"/>
              </a:ext>
            </a:extLst>
          </p:cNvPr>
          <p:cNvSpPr txBox="1"/>
          <p:nvPr/>
        </p:nvSpPr>
        <p:spPr>
          <a:xfrm>
            <a:off x="6604001" y="3845228"/>
            <a:ext cx="5249216" cy="1169551"/>
          </a:xfrm>
          <a:prstGeom prst="rect">
            <a:avLst/>
          </a:prstGeom>
          <a:noFill/>
        </p:spPr>
        <p:txBody>
          <a:bodyPr wrap="square">
            <a:spAutoFit/>
          </a:bodyPr>
          <a:lstStyle/>
          <a:p>
            <a:pPr algn="ctr"/>
            <a:r>
              <a:rPr lang="en-US" altLang="en-US" sz="3400" b="1" dirty="0">
                <a:solidFill>
                  <a:srgbClr val="543115"/>
                </a:solidFill>
                <a:latin typeface="Franklin Gothic Medium" panose="020B0603020102020204" pitchFamily="34" charset="0"/>
                <a:ea typeface="맑은 고딕" pitchFamily="50" charset="-127"/>
                <a:cs typeface="+mj-cs"/>
              </a:rPr>
              <a:t>Presented by</a:t>
            </a:r>
          </a:p>
          <a:p>
            <a:r>
              <a:rPr lang="en-US" altLang="en-US" sz="3600" b="1" dirty="0">
                <a:solidFill>
                  <a:srgbClr val="153854"/>
                </a:solidFill>
                <a:latin typeface="Arial" panose="020B0604020202020204" pitchFamily="34" charset="0"/>
                <a:ea typeface="맑은 고딕" pitchFamily="50" charset="-127"/>
                <a:cs typeface="+mj-cs"/>
              </a:rPr>
              <a:t>Syed Aaqib Javed</a:t>
            </a:r>
            <a:r>
              <a:rPr lang="en-US" sz="3600" b="1" dirty="0">
                <a:solidFill>
                  <a:srgbClr val="153854"/>
                </a:solidFill>
                <a:latin typeface="Arial" panose="020B0604020202020204" pitchFamily="34" charset="0"/>
                <a:ea typeface="맑은 고딕" pitchFamily="50" charset="-127"/>
                <a:cs typeface="+mj-cs"/>
              </a:rPr>
              <a:t>, B.S</a:t>
            </a:r>
            <a:endParaRPr lang="en-US" altLang="en-US" sz="3600" b="1" dirty="0">
              <a:solidFill>
                <a:srgbClr val="153854"/>
              </a:solidFill>
              <a:latin typeface="Arial" panose="020B0604020202020204" pitchFamily="34" charset="0"/>
              <a:ea typeface="맑은 고딕" pitchFamily="50" charset="-127"/>
              <a:cs typeface="+mj-cs"/>
            </a:endParaRPr>
          </a:p>
        </p:txBody>
      </p:sp>
    </p:spTree>
    <p:extLst>
      <p:ext uri="{BB962C8B-B14F-4D97-AF65-F5344CB8AC3E}">
        <p14:creationId xmlns:p14="http://schemas.microsoft.com/office/powerpoint/2010/main" val="2513438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D1EE-C2D1-8576-D002-72D44148304C}"/>
              </a:ext>
            </a:extLst>
          </p:cNvPr>
          <p:cNvSpPr>
            <a:spLocks noGrp="1"/>
          </p:cNvSpPr>
          <p:nvPr>
            <p:ph type="title"/>
          </p:nvPr>
        </p:nvSpPr>
        <p:spPr/>
        <p:txBody>
          <a:bodyPr/>
          <a:lstStyle/>
          <a:p>
            <a:r>
              <a:rPr lang="en-US" b="1" dirty="0">
                <a:solidFill>
                  <a:srgbClr val="680000"/>
                </a:solidFill>
                <a:latin typeface="Franklin Gothic Medium" panose="020B0603020102020204" pitchFamily="34" charset="0"/>
              </a:rPr>
              <a:t>Types of U-turn</a:t>
            </a:r>
            <a:endParaRPr lang="en-US" dirty="0"/>
          </a:p>
        </p:txBody>
      </p:sp>
      <p:sp>
        <p:nvSpPr>
          <p:cNvPr id="4" name="Slide Number Placeholder 3">
            <a:extLst>
              <a:ext uri="{FF2B5EF4-FFF2-40B4-BE49-F238E27FC236}">
                <a16:creationId xmlns:a16="http://schemas.microsoft.com/office/drawing/2014/main" id="{1D8F7166-19AD-8874-DFCF-89902819CF2F}"/>
              </a:ext>
            </a:extLst>
          </p:cNvPr>
          <p:cNvSpPr>
            <a:spLocks noGrp="1"/>
          </p:cNvSpPr>
          <p:nvPr>
            <p:ph type="sldNum" sz="quarter" idx="12"/>
          </p:nvPr>
        </p:nvSpPr>
        <p:spPr/>
        <p:txBody>
          <a:bodyPr/>
          <a:lstStyle/>
          <a:p>
            <a:fld id="{AD813B8F-0C96-4966-B9C2-C2B58D97F9E1}" type="slidenum">
              <a:rPr lang="en-US" smtClean="0"/>
              <a:t>10</a:t>
            </a:fld>
            <a:endParaRPr lang="en-US"/>
          </a:p>
        </p:txBody>
      </p:sp>
      <p:sp>
        <p:nvSpPr>
          <p:cNvPr id="5" name="TextBox 4">
            <a:extLst>
              <a:ext uri="{FF2B5EF4-FFF2-40B4-BE49-F238E27FC236}">
                <a16:creationId xmlns:a16="http://schemas.microsoft.com/office/drawing/2014/main" id="{29307EE4-E21B-E720-91CE-92BFE25A4B7B}"/>
              </a:ext>
            </a:extLst>
          </p:cNvPr>
          <p:cNvSpPr txBox="1"/>
          <p:nvPr/>
        </p:nvSpPr>
        <p:spPr>
          <a:xfrm>
            <a:off x="9160609" y="5053746"/>
            <a:ext cx="2635250" cy="400110"/>
          </a:xfrm>
          <a:prstGeom prst="rect">
            <a:avLst/>
          </a:prstGeom>
          <a:noFill/>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a:r>
              <a:rPr lang="en-US" sz="2000" dirty="0">
                <a:latin typeface="Arial" panose="020B0604020202020204" pitchFamily="34" charset="0"/>
                <a:cs typeface="Arial" panose="020B0604020202020204" pitchFamily="34" charset="0"/>
              </a:rPr>
              <a:t>Continuous</a:t>
            </a:r>
            <a:r>
              <a:rPr lang="en-US" dirty="0">
                <a:latin typeface="Arial" panose="020B0604020202020204" pitchFamily="34" charset="0"/>
                <a:cs typeface="Arial" panose="020B0604020202020204" pitchFamily="34" charset="0"/>
              </a:rPr>
              <a:t> Green-T </a:t>
            </a:r>
          </a:p>
        </p:txBody>
      </p:sp>
      <p:sp>
        <p:nvSpPr>
          <p:cNvPr id="14" name="TextBox 13">
            <a:extLst>
              <a:ext uri="{FF2B5EF4-FFF2-40B4-BE49-F238E27FC236}">
                <a16:creationId xmlns:a16="http://schemas.microsoft.com/office/drawing/2014/main" id="{E4690CD2-996B-C8D6-9CA1-C9D808EB913C}"/>
              </a:ext>
            </a:extLst>
          </p:cNvPr>
          <p:cNvSpPr txBox="1"/>
          <p:nvPr/>
        </p:nvSpPr>
        <p:spPr>
          <a:xfrm>
            <a:off x="1185233" y="5614742"/>
            <a:ext cx="2145139" cy="369332"/>
          </a:xfrm>
          <a:prstGeom prst="rect">
            <a:avLst/>
          </a:prstGeom>
          <a:noFill/>
        </p:spPr>
        <p:txBody>
          <a:bodyPr wrap="none" rtlCol="0">
            <a:spAutoFit/>
          </a:bodyPr>
          <a:lstStyle/>
          <a:p>
            <a:r>
              <a:rPr lang="en-US" b="1" dirty="0"/>
              <a:t>CONFLICTS</a:t>
            </a:r>
            <a:r>
              <a:rPr lang="en-US" dirty="0"/>
              <a:t>             </a:t>
            </a:r>
            <a:r>
              <a:rPr lang="en-US" b="1" dirty="0"/>
              <a:t>30</a:t>
            </a:r>
          </a:p>
        </p:txBody>
      </p:sp>
      <p:grpSp>
        <p:nvGrpSpPr>
          <p:cNvPr id="179" name="Group 178">
            <a:extLst>
              <a:ext uri="{FF2B5EF4-FFF2-40B4-BE49-F238E27FC236}">
                <a16:creationId xmlns:a16="http://schemas.microsoft.com/office/drawing/2014/main" id="{8101411D-311F-4E25-F835-91FFBD675C89}"/>
              </a:ext>
            </a:extLst>
          </p:cNvPr>
          <p:cNvGrpSpPr/>
          <p:nvPr/>
        </p:nvGrpSpPr>
        <p:grpSpPr>
          <a:xfrm>
            <a:off x="1143751" y="4553507"/>
            <a:ext cx="2713458" cy="1287084"/>
            <a:chOff x="1143751" y="4553507"/>
            <a:chExt cx="2713458" cy="1287084"/>
          </a:xfrm>
        </p:grpSpPr>
        <p:cxnSp>
          <p:nvCxnSpPr>
            <p:cNvPr id="13" name="Straight Connector 12">
              <a:extLst>
                <a:ext uri="{FF2B5EF4-FFF2-40B4-BE49-F238E27FC236}">
                  <a16:creationId xmlns:a16="http://schemas.microsoft.com/office/drawing/2014/main" id="{C1D83014-3BD7-9D99-647C-17639BF082BA}"/>
                </a:ext>
              </a:extLst>
            </p:cNvPr>
            <p:cNvCxnSpPr>
              <a:cxnSpLocks/>
            </p:cNvCxnSpPr>
            <p:nvPr/>
          </p:nvCxnSpPr>
          <p:spPr>
            <a:xfrm>
              <a:off x="2643939" y="4553507"/>
              <a:ext cx="0" cy="1228525"/>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nvGrpSpPr>
            <p:cNvPr id="15" name="Group 14">
              <a:extLst>
                <a:ext uri="{FF2B5EF4-FFF2-40B4-BE49-F238E27FC236}">
                  <a16:creationId xmlns:a16="http://schemas.microsoft.com/office/drawing/2014/main" id="{9727D257-D0EC-52F7-4960-D6CC75C8E8EA}"/>
                </a:ext>
              </a:extLst>
            </p:cNvPr>
            <p:cNvGrpSpPr/>
            <p:nvPr/>
          </p:nvGrpSpPr>
          <p:grpSpPr>
            <a:xfrm>
              <a:off x="1143751" y="4640262"/>
              <a:ext cx="2713458" cy="1200329"/>
              <a:chOff x="21930267" y="4918101"/>
              <a:chExt cx="2713458" cy="1200329"/>
            </a:xfrm>
          </p:grpSpPr>
          <p:sp>
            <p:nvSpPr>
              <p:cNvPr id="16" name="TextBox 15">
                <a:extLst>
                  <a:ext uri="{FF2B5EF4-FFF2-40B4-BE49-F238E27FC236}">
                    <a16:creationId xmlns:a16="http://schemas.microsoft.com/office/drawing/2014/main" id="{A989B2FB-D262-024F-C4FD-A7565F3AAA64}"/>
                  </a:ext>
                </a:extLst>
              </p:cNvPr>
              <p:cNvSpPr txBox="1"/>
              <p:nvPr/>
            </p:nvSpPr>
            <p:spPr>
              <a:xfrm>
                <a:off x="22156807" y="4918101"/>
                <a:ext cx="2486918" cy="1200329"/>
              </a:xfrm>
              <a:prstGeom prst="rect">
                <a:avLst/>
              </a:prstGeom>
              <a:noFill/>
            </p:spPr>
            <p:txBody>
              <a:bodyPr wrap="square" rtlCol="0">
                <a:spAutoFit/>
              </a:bodyPr>
              <a:lstStyle/>
              <a:p>
                <a:r>
                  <a:rPr lang="en-US" dirty="0"/>
                  <a:t>Diverging             </a:t>
                </a:r>
                <a:r>
                  <a:rPr lang="en-US" b="1" dirty="0"/>
                  <a:t>10</a:t>
                </a:r>
                <a:br>
                  <a:rPr lang="en-US" dirty="0"/>
                </a:br>
                <a:r>
                  <a:rPr lang="en-US" dirty="0"/>
                  <a:t>Merging               </a:t>
                </a:r>
                <a:r>
                  <a:rPr lang="en-US" b="1" dirty="0"/>
                  <a:t>10</a:t>
                </a:r>
              </a:p>
              <a:p>
                <a:r>
                  <a:rPr lang="en-US" dirty="0"/>
                  <a:t>Crossing               </a:t>
                </a:r>
                <a:r>
                  <a:rPr lang="en-US" b="1" dirty="0"/>
                  <a:t>10</a:t>
                </a:r>
                <a:br>
                  <a:rPr lang="en-US" b="1" dirty="0"/>
                </a:br>
                <a:endParaRPr lang="en-US" b="1" dirty="0"/>
              </a:p>
            </p:txBody>
          </p:sp>
          <p:sp>
            <p:nvSpPr>
              <p:cNvPr id="17" name="Oval 16">
                <a:extLst>
                  <a:ext uri="{FF2B5EF4-FFF2-40B4-BE49-F238E27FC236}">
                    <a16:creationId xmlns:a16="http://schemas.microsoft.com/office/drawing/2014/main" id="{36262BD6-3987-9B3B-7F56-5CE6BD24DC38}"/>
                  </a:ext>
                </a:extLst>
              </p:cNvPr>
              <p:cNvSpPr/>
              <p:nvPr/>
            </p:nvSpPr>
            <p:spPr>
              <a:xfrm>
                <a:off x="21957559" y="5028308"/>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8" name="Oval 17">
                <a:extLst>
                  <a:ext uri="{FF2B5EF4-FFF2-40B4-BE49-F238E27FC236}">
                    <a16:creationId xmlns:a16="http://schemas.microsoft.com/office/drawing/2014/main" id="{140E39F1-5D15-C78D-55A9-C56CDC0560C6}"/>
                  </a:ext>
                </a:extLst>
              </p:cNvPr>
              <p:cNvSpPr/>
              <p:nvPr/>
            </p:nvSpPr>
            <p:spPr>
              <a:xfrm>
                <a:off x="21957532" y="5325755"/>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9" name="Oval 18">
                <a:extLst>
                  <a:ext uri="{FF2B5EF4-FFF2-40B4-BE49-F238E27FC236}">
                    <a16:creationId xmlns:a16="http://schemas.microsoft.com/office/drawing/2014/main" id="{0D270E72-5D68-A863-017A-3B462A333588}"/>
                  </a:ext>
                </a:extLst>
              </p:cNvPr>
              <p:cNvSpPr/>
              <p:nvPr/>
            </p:nvSpPr>
            <p:spPr>
              <a:xfrm>
                <a:off x="21957532" y="5614069"/>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20" name="Straight Connector 19">
                <a:extLst>
                  <a:ext uri="{FF2B5EF4-FFF2-40B4-BE49-F238E27FC236}">
                    <a16:creationId xmlns:a16="http://schemas.microsoft.com/office/drawing/2014/main" id="{9482A8AC-D179-D9A4-9BCC-E1F09D79C8E3}"/>
                  </a:ext>
                </a:extLst>
              </p:cNvPr>
              <p:cNvCxnSpPr>
                <a:cxnSpLocks/>
              </p:cNvCxnSpPr>
              <p:nvPr/>
            </p:nvCxnSpPr>
            <p:spPr>
              <a:xfrm>
                <a:off x="21930267" y="5933477"/>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grpSp>
      <p:sp>
        <p:nvSpPr>
          <p:cNvPr id="21" name="TextBox 20">
            <a:extLst>
              <a:ext uri="{FF2B5EF4-FFF2-40B4-BE49-F238E27FC236}">
                <a16:creationId xmlns:a16="http://schemas.microsoft.com/office/drawing/2014/main" id="{4CC0CCA3-A0AF-D593-3A1E-88C1349CB72D}"/>
              </a:ext>
            </a:extLst>
          </p:cNvPr>
          <p:cNvSpPr txBox="1"/>
          <p:nvPr/>
        </p:nvSpPr>
        <p:spPr>
          <a:xfrm>
            <a:off x="9202091" y="2638479"/>
            <a:ext cx="2028119" cy="369332"/>
          </a:xfrm>
          <a:prstGeom prst="rect">
            <a:avLst/>
          </a:prstGeom>
          <a:noFill/>
        </p:spPr>
        <p:txBody>
          <a:bodyPr wrap="none" rtlCol="0">
            <a:spAutoFit/>
          </a:bodyPr>
          <a:lstStyle/>
          <a:p>
            <a:r>
              <a:rPr lang="en-US" b="1" dirty="0"/>
              <a:t>CONFLICTS</a:t>
            </a:r>
            <a:r>
              <a:rPr lang="en-US" dirty="0"/>
              <a:t>             </a:t>
            </a:r>
            <a:r>
              <a:rPr lang="en-US" b="1" dirty="0"/>
              <a:t>9</a:t>
            </a:r>
          </a:p>
        </p:txBody>
      </p:sp>
      <p:grpSp>
        <p:nvGrpSpPr>
          <p:cNvPr id="22" name="Group 21">
            <a:extLst>
              <a:ext uri="{FF2B5EF4-FFF2-40B4-BE49-F238E27FC236}">
                <a16:creationId xmlns:a16="http://schemas.microsoft.com/office/drawing/2014/main" id="{8248B474-632E-B05C-D22D-A207FBBE6594}"/>
              </a:ext>
            </a:extLst>
          </p:cNvPr>
          <p:cNvGrpSpPr/>
          <p:nvPr/>
        </p:nvGrpSpPr>
        <p:grpSpPr>
          <a:xfrm>
            <a:off x="9160609" y="1663999"/>
            <a:ext cx="2713458" cy="1281356"/>
            <a:chOff x="24309189" y="2015345"/>
            <a:chExt cx="2713458" cy="1281356"/>
          </a:xfrm>
        </p:grpSpPr>
        <p:sp>
          <p:nvSpPr>
            <p:cNvPr id="23" name="TextBox 22">
              <a:extLst>
                <a:ext uri="{FF2B5EF4-FFF2-40B4-BE49-F238E27FC236}">
                  <a16:creationId xmlns:a16="http://schemas.microsoft.com/office/drawing/2014/main" id="{CEF0A5E9-8E15-1CF4-712F-E9FFAD35F484}"/>
                </a:ext>
              </a:extLst>
            </p:cNvPr>
            <p:cNvSpPr txBox="1"/>
            <p:nvPr/>
          </p:nvSpPr>
          <p:spPr>
            <a:xfrm>
              <a:off x="24535729" y="2015345"/>
              <a:ext cx="2486918" cy="1200329"/>
            </a:xfrm>
            <a:prstGeom prst="rect">
              <a:avLst/>
            </a:prstGeom>
            <a:noFill/>
          </p:spPr>
          <p:txBody>
            <a:bodyPr wrap="square" rtlCol="0">
              <a:spAutoFit/>
            </a:bodyPr>
            <a:lstStyle/>
            <a:p>
              <a:r>
                <a:rPr lang="en-US" dirty="0"/>
                <a:t>Diverging             </a:t>
              </a:r>
              <a:r>
                <a:rPr lang="en-US" b="1" dirty="0"/>
                <a:t>3</a:t>
              </a:r>
              <a:br>
                <a:rPr lang="en-US" dirty="0"/>
              </a:br>
              <a:r>
                <a:rPr lang="en-US" dirty="0"/>
                <a:t>Merging               </a:t>
              </a:r>
              <a:r>
                <a:rPr lang="en-US" b="1" dirty="0"/>
                <a:t>3</a:t>
              </a:r>
            </a:p>
            <a:p>
              <a:r>
                <a:rPr lang="en-US" dirty="0"/>
                <a:t>Crossing               </a:t>
              </a:r>
              <a:r>
                <a:rPr lang="en-US" b="1" dirty="0"/>
                <a:t>3</a:t>
              </a:r>
              <a:br>
                <a:rPr lang="en-US" b="1" dirty="0"/>
              </a:br>
              <a:endParaRPr lang="en-US" b="1" dirty="0"/>
            </a:p>
          </p:txBody>
        </p:sp>
        <p:sp>
          <p:nvSpPr>
            <p:cNvPr id="24" name="Oval 23">
              <a:extLst>
                <a:ext uri="{FF2B5EF4-FFF2-40B4-BE49-F238E27FC236}">
                  <a16:creationId xmlns:a16="http://schemas.microsoft.com/office/drawing/2014/main" id="{2AEB3778-CD58-0CA1-3504-60434755752A}"/>
                </a:ext>
              </a:extLst>
            </p:cNvPr>
            <p:cNvSpPr/>
            <p:nvPr/>
          </p:nvSpPr>
          <p:spPr>
            <a:xfrm>
              <a:off x="24336481" y="2125552"/>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25" name="Oval 24">
              <a:extLst>
                <a:ext uri="{FF2B5EF4-FFF2-40B4-BE49-F238E27FC236}">
                  <a16:creationId xmlns:a16="http://schemas.microsoft.com/office/drawing/2014/main" id="{3FB8B7CB-5953-48EC-34E7-EF94C5B060F1}"/>
                </a:ext>
              </a:extLst>
            </p:cNvPr>
            <p:cNvSpPr/>
            <p:nvPr/>
          </p:nvSpPr>
          <p:spPr>
            <a:xfrm>
              <a:off x="24336454" y="242299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26" name="Oval 25">
              <a:extLst>
                <a:ext uri="{FF2B5EF4-FFF2-40B4-BE49-F238E27FC236}">
                  <a16:creationId xmlns:a16="http://schemas.microsoft.com/office/drawing/2014/main" id="{E821BDAC-CB9F-A7BA-9CC7-92EF34AC32F9}"/>
                </a:ext>
              </a:extLst>
            </p:cNvPr>
            <p:cNvSpPr/>
            <p:nvPr/>
          </p:nvSpPr>
          <p:spPr>
            <a:xfrm>
              <a:off x="24336454" y="2711313"/>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27" name="Straight Connector 26">
              <a:extLst>
                <a:ext uri="{FF2B5EF4-FFF2-40B4-BE49-F238E27FC236}">
                  <a16:creationId xmlns:a16="http://schemas.microsoft.com/office/drawing/2014/main" id="{5DE6BD12-BB26-E5E2-1B77-6983B2CEDD57}"/>
                </a:ext>
              </a:extLst>
            </p:cNvPr>
            <p:cNvCxnSpPr>
              <a:cxnSpLocks/>
            </p:cNvCxnSpPr>
            <p:nvPr/>
          </p:nvCxnSpPr>
          <p:spPr>
            <a:xfrm>
              <a:off x="26102492" y="2068176"/>
              <a:ext cx="0" cy="1228525"/>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ABE8470-43FD-D35F-4501-00051382F025}"/>
                </a:ext>
              </a:extLst>
            </p:cNvPr>
            <p:cNvCxnSpPr>
              <a:cxnSpLocks/>
            </p:cNvCxnSpPr>
            <p:nvPr/>
          </p:nvCxnSpPr>
          <p:spPr>
            <a:xfrm>
              <a:off x="24309189" y="3030721"/>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grpSp>
        <p:nvGrpSpPr>
          <p:cNvPr id="144" name="Group 143">
            <a:extLst>
              <a:ext uri="{FF2B5EF4-FFF2-40B4-BE49-F238E27FC236}">
                <a16:creationId xmlns:a16="http://schemas.microsoft.com/office/drawing/2014/main" id="{06E1F12C-C79E-13B4-F8FC-D3A38EEE2A1A}"/>
              </a:ext>
            </a:extLst>
          </p:cNvPr>
          <p:cNvGrpSpPr/>
          <p:nvPr/>
        </p:nvGrpSpPr>
        <p:grpSpPr>
          <a:xfrm>
            <a:off x="1143751" y="1960536"/>
            <a:ext cx="2286000" cy="1738313"/>
            <a:chOff x="1143751" y="1960536"/>
            <a:chExt cx="2286000" cy="1738313"/>
          </a:xfrm>
        </p:grpSpPr>
        <p:grpSp>
          <p:nvGrpSpPr>
            <p:cNvPr id="29" name="Group 28">
              <a:extLst>
                <a:ext uri="{FF2B5EF4-FFF2-40B4-BE49-F238E27FC236}">
                  <a16:creationId xmlns:a16="http://schemas.microsoft.com/office/drawing/2014/main" id="{0539834B-7B66-C6D7-01B9-5FF35E73FF45}"/>
                </a:ext>
              </a:extLst>
            </p:cNvPr>
            <p:cNvGrpSpPr/>
            <p:nvPr/>
          </p:nvGrpSpPr>
          <p:grpSpPr>
            <a:xfrm>
              <a:off x="1143751" y="1960536"/>
              <a:ext cx="2286000" cy="1738313"/>
              <a:chOff x="5771983" y="2238375"/>
              <a:chExt cx="2286000" cy="1738313"/>
            </a:xfrm>
          </p:grpSpPr>
          <p:sp>
            <p:nvSpPr>
              <p:cNvPr id="30" name="Arrow: Chevron 29">
                <a:extLst>
                  <a:ext uri="{FF2B5EF4-FFF2-40B4-BE49-F238E27FC236}">
                    <a16:creationId xmlns:a16="http://schemas.microsoft.com/office/drawing/2014/main" id="{00140486-CD60-8934-5660-7AA15F15F8E2}"/>
                  </a:ext>
                </a:extLst>
              </p:cNvPr>
              <p:cNvSpPr/>
              <p:nvPr/>
            </p:nvSpPr>
            <p:spPr>
              <a:xfrm>
                <a:off x="5771983" y="3429000"/>
                <a:ext cx="2286000" cy="547688"/>
              </a:xfrm>
              <a:prstGeom prst="chevron">
                <a:avLst/>
              </a:prstGeom>
              <a:solidFill>
                <a:srgbClr val="FF99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32" name="Group 18">
                <a:extLst>
                  <a:ext uri="{FF2B5EF4-FFF2-40B4-BE49-F238E27FC236}">
                    <a16:creationId xmlns:a16="http://schemas.microsoft.com/office/drawing/2014/main" id="{1B3C2B34-82B5-D362-36F5-540488982ECB}"/>
                  </a:ext>
                </a:extLst>
              </p:cNvPr>
              <p:cNvGrpSpPr>
                <a:grpSpLocks/>
              </p:cNvGrpSpPr>
              <p:nvPr/>
            </p:nvGrpSpPr>
            <p:grpSpPr bwMode="auto">
              <a:xfrm>
                <a:off x="6457783" y="2238375"/>
                <a:ext cx="914400" cy="1187450"/>
                <a:chOff x="1066124" y="1069200"/>
                <a:chExt cx="914400" cy="1188720"/>
              </a:xfrm>
            </p:grpSpPr>
            <p:sp>
              <p:nvSpPr>
                <p:cNvPr id="35" name="Oval 34">
                  <a:extLst>
                    <a:ext uri="{FF2B5EF4-FFF2-40B4-BE49-F238E27FC236}">
                      <a16:creationId xmlns:a16="http://schemas.microsoft.com/office/drawing/2014/main" id="{68CA0442-6B52-C2EB-099C-8C6F31C6BE60}"/>
                    </a:ext>
                  </a:extLst>
                </p:cNvPr>
                <p:cNvSpPr/>
                <p:nvPr/>
              </p:nvSpPr>
              <p:spPr>
                <a:xfrm>
                  <a:off x="1066124" y="1069200"/>
                  <a:ext cx="914400" cy="913789"/>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36" name="Straight Connector 35">
                  <a:extLst>
                    <a:ext uri="{FF2B5EF4-FFF2-40B4-BE49-F238E27FC236}">
                      <a16:creationId xmlns:a16="http://schemas.microsoft.com/office/drawing/2014/main" id="{0F9309F6-0E8D-E6A8-D5AC-240157A04A07}"/>
                    </a:ext>
                  </a:extLst>
                </p:cNvPr>
                <p:cNvCxnSpPr>
                  <a:cxnSpLocks/>
                  <a:stCxn id="35" idx="4"/>
                </p:cNvCxnSpPr>
                <p:nvPr/>
              </p:nvCxnSpPr>
              <p:spPr>
                <a:xfrm>
                  <a:off x="1523324" y="1982989"/>
                  <a:ext cx="0" cy="274931"/>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grpSp>
          <p:sp>
            <p:nvSpPr>
              <p:cNvPr id="33" name="TextBox 38">
                <a:extLst>
                  <a:ext uri="{FF2B5EF4-FFF2-40B4-BE49-F238E27FC236}">
                    <a16:creationId xmlns:a16="http://schemas.microsoft.com/office/drawing/2014/main" id="{D312355C-96C7-7FAA-5DEB-7DDC79571B26}"/>
                  </a:ext>
                </a:extLst>
              </p:cNvPr>
              <p:cNvSpPr txBox="1">
                <a:spLocks noChangeArrowheads="1"/>
              </p:cNvSpPr>
              <p:nvPr/>
            </p:nvSpPr>
            <p:spPr bwMode="auto">
              <a:xfrm>
                <a:off x="7272171" y="3471863"/>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10</a:t>
                </a:r>
              </a:p>
            </p:txBody>
          </p:sp>
        </p:grpSp>
        <p:pic>
          <p:nvPicPr>
            <p:cNvPr id="39" name="Graphic 38" descr="Arrow: Horizontal U-turn outline">
              <a:extLst>
                <a:ext uri="{FF2B5EF4-FFF2-40B4-BE49-F238E27FC236}">
                  <a16:creationId xmlns:a16="http://schemas.microsoft.com/office/drawing/2014/main" id="{A0F18E13-DE56-2124-DAAB-9EA4E3EC9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3821" y="2147752"/>
              <a:ext cx="604006" cy="604006"/>
            </a:xfrm>
            <a:prstGeom prst="rect">
              <a:avLst/>
            </a:prstGeom>
          </p:spPr>
        </p:pic>
      </p:grpSp>
      <p:sp>
        <p:nvSpPr>
          <p:cNvPr id="43" name="TextBox 42">
            <a:extLst>
              <a:ext uri="{FF2B5EF4-FFF2-40B4-BE49-F238E27FC236}">
                <a16:creationId xmlns:a16="http://schemas.microsoft.com/office/drawing/2014/main" id="{F2EA3339-D75C-83EE-4B63-8136DBA741C0}"/>
              </a:ext>
            </a:extLst>
          </p:cNvPr>
          <p:cNvSpPr txBox="1"/>
          <p:nvPr/>
        </p:nvSpPr>
        <p:spPr>
          <a:xfrm>
            <a:off x="760444" y="3932907"/>
            <a:ext cx="2994715" cy="400110"/>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Quadrant Roadway </a:t>
            </a:r>
          </a:p>
        </p:txBody>
      </p:sp>
      <p:grpSp>
        <p:nvGrpSpPr>
          <p:cNvPr id="78" name="Group 77">
            <a:extLst>
              <a:ext uri="{FF2B5EF4-FFF2-40B4-BE49-F238E27FC236}">
                <a16:creationId xmlns:a16="http://schemas.microsoft.com/office/drawing/2014/main" id="{A5379CDE-2372-DFA2-70C8-1BEE9F492B37}"/>
              </a:ext>
            </a:extLst>
          </p:cNvPr>
          <p:cNvGrpSpPr/>
          <p:nvPr/>
        </p:nvGrpSpPr>
        <p:grpSpPr>
          <a:xfrm>
            <a:off x="5357397" y="1545118"/>
            <a:ext cx="5888806" cy="4813148"/>
            <a:chOff x="1441575" y="209676"/>
            <a:chExt cx="6511316" cy="5321949"/>
          </a:xfrm>
        </p:grpSpPr>
        <p:grpSp>
          <p:nvGrpSpPr>
            <p:cNvPr id="79" name="Group 78">
              <a:extLst>
                <a:ext uri="{FF2B5EF4-FFF2-40B4-BE49-F238E27FC236}">
                  <a16:creationId xmlns:a16="http://schemas.microsoft.com/office/drawing/2014/main" id="{11991551-4AC8-9182-DCFB-6CEC346FFCB2}"/>
                </a:ext>
              </a:extLst>
            </p:cNvPr>
            <p:cNvGrpSpPr/>
            <p:nvPr/>
          </p:nvGrpSpPr>
          <p:grpSpPr>
            <a:xfrm>
              <a:off x="1441575" y="209676"/>
              <a:ext cx="1835424" cy="980911"/>
              <a:chOff x="3947029" y="2157911"/>
              <a:chExt cx="1191482" cy="962292"/>
            </a:xfrm>
          </p:grpSpPr>
          <p:sp>
            <p:nvSpPr>
              <p:cNvPr id="109" name="Arc 108">
                <a:extLst>
                  <a:ext uri="{FF2B5EF4-FFF2-40B4-BE49-F238E27FC236}">
                    <a16:creationId xmlns:a16="http://schemas.microsoft.com/office/drawing/2014/main" id="{8FC1BC88-2BCE-1955-B71B-AC09D65932D7}"/>
                  </a:ext>
                </a:extLst>
              </p:cNvPr>
              <p:cNvSpPr/>
              <p:nvPr/>
            </p:nvSpPr>
            <p:spPr>
              <a:xfrm rot="5400000">
                <a:off x="4353084" y="2334775"/>
                <a:ext cx="962292" cy="608563"/>
              </a:xfrm>
              <a:prstGeom prst="arc">
                <a:avLst>
                  <a:gd name="adj1" fmla="val 16148974"/>
                  <a:gd name="adj2" fmla="val 96819"/>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06089530-74EF-EC42-2266-66172C304BDC}"/>
                  </a:ext>
                </a:extLst>
              </p:cNvPr>
              <p:cNvCxnSpPr>
                <a:cxnSpLocks/>
                <a:stCxn id="109" idx="0"/>
              </p:cNvCxnSpPr>
              <p:nvPr/>
            </p:nvCxnSpPr>
            <p:spPr>
              <a:xfrm flipH="1" flipV="1">
                <a:off x="5138450" y="2279476"/>
                <a:ext cx="31" cy="352756"/>
              </a:xfrm>
              <a:prstGeom prst="line">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B0061805-BB6A-C33A-7E76-C681CB15581D}"/>
                  </a:ext>
                </a:extLst>
              </p:cNvPr>
              <p:cNvCxnSpPr>
                <a:cxnSpLocks/>
                <a:stCxn id="109" idx="2"/>
              </p:cNvCxnSpPr>
              <p:nvPr/>
            </p:nvCxnSpPr>
            <p:spPr>
              <a:xfrm flipH="1">
                <a:off x="3947029" y="3119994"/>
                <a:ext cx="878235" cy="104"/>
              </a:xfrm>
              <a:prstGeom prst="line">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grpSp>
        <p:grpSp>
          <p:nvGrpSpPr>
            <p:cNvPr id="80" name="Group 79">
              <a:extLst>
                <a:ext uri="{FF2B5EF4-FFF2-40B4-BE49-F238E27FC236}">
                  <a16:creationId xmlns:a16="http://schemas.microsoft.com/office/drawing/2014/main" id="{26EE83B3-4425-D594-886A-C87D016B7C4E}"/>
                </a:ext>
              </a:extLst>
            </p:cNvPr>
            <p:cNvGrpSpPr/>
            <p:nvPr/>
          </p:nvGrpSpPr>
          <p:grpSpPr>
            <a:xfrm flipH="1">
              <a:off x="4214370" y="211306"/>
              <a:ext cx="3738521" cy="980911"/>
              <a:chOff x="2711616" y="2157911"/>
              <a:chExt cx="2426895" cy="962292"/>
            </a:xfrm>
          </p:grpSpPr>
          <p:sp>
            <p:nvSpPr>
              <p:cNvPr id="106" name="Arc 105">
                <a:extLst>
                  <a:ext uri="{FF2B5EF4-FFF2-40B4-BE49-F238E27FC236}">
                    <a16:creationId xmlns:a16="http://schemas.microsoft.com/office/drawing/2014/main" id="{12A61CCE-CF35-F320-18C1-9C7DADE2ACA0}"/>
                  </a:ext>
                </a:extLst>
              </p:cNvPr>
              <p:cNvSpPr/>
              <p:nvPr/>
            </p:nvSpPr>
            <p:spPr>
              <a:xfrm rot="5400000">
                <a:off x="4353084" y="2334775"/>
                <a:ext cx="962292" cy="608563"/>
              </a:xfrm>
              <a:prstGeom prst="arc">
                <a:avLst>
                  <a:gd name="adj1" fmla="val 16148974"/>
                  <a:gd name="adj2" fmla="val 96819"/>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87A6F019-C50D-0009-9A13-EF189928B30E}"/>
                  </a:ext>
                </a:extLst>
              </p:cNvPr>
              <p:cNvCxnSpPr>
                <a:cxnSpLocks/>
                <a:stCxn id="106" idx="0"/>
              </p:cNvCxnSpPr>
              <p:nvPr/>
            </p:nvCxnSpPr>
            <p:spPr>
              <a:xfrm flipH="1" flipV="1">
                <a:off x="5138450" y="2279476"/>
                <a:ext cx="31" cy="352756"/>
              </a:xfrm>
              <a:prstGeom prst="line">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FAB29F24-3EE1-B1DB-2E40-E9307B1F4F1A}"/>
                  </a:ext>
                </a:extLst>
              </p:cNvPr>
              <p:cNvCxnSpPr>
                <a:cxnSpLocks/>
                <a:stCxn id="106" idx="2"/>
              </p:cNvCxnSpPr>
              <p:nvPr/>
            </p:nvCxnSpPr>
            <p:spPr>
              <a:xfrm flipH="1">
                <a:off x="2711616" y="3119994"/>
                <a:ext cx="2113648" cy="0"/>
              </a:xfrm>
              <a:prstGeom prst="line">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grpSp>
        <p:grpSp>
          <p:nvGrpSpPr>
            <p:cNvPr id="81" name="Group 80">
              <a:extLst>
                <a:ext uri="{FF2B5EF4-FFF2-40B4-BE49-F238E27FC236}">
                  <a16:creationId xmlns:a16="http://schemas.microsoft.com/office/drawing/2014/main" id="{0473245B-9763-45E7-6717-9080213E358C}"/>
                </a:ext>
              </a:extLst>
            </p:cNvPr>
            <p:cNvGrpSpPr/>
            <p:nvPr/>
          </p:nvGrpSpPr>
          <p:grpSpPr>
            <a:xfrm>
              <a:off x="1441575" y="312903"/>
              <a:ext cx="6511316" cy="5218722"/>
              <a:chOff x="1441575" y="312903"/>
              <a:chExt cx="6511316" cy="5218722"/>
            </a:xfrm>
          </p:grpSpPr>
          <p:grpSp>
            <p:nvGrpSpPr>
              <p:cNvPr id="82" name="Group 81">
                <a:extLst>
                  <a:ext uri="{FF2B5EF4-FFF2-40B4-BE49-F238E27FC236}">
                    <a16:creationId xmlns:a16="http://schemas.microsoft.com/office/drawing/2014/main" id="{313E81CA-DE35-01FA-8E02-F0E383FB82D7}"/>
                  </a:ext>
                </a:extLst>
              </p:cNvPr>
              <p:cNvGrpSpPr/>
              <p:nvPr/>
            </p:nvGrpSpPr>
            <p:grpSpPr>
              <a:xfrm>
                <a:off x="1441575" y="312903"/>
                <a:ext cx="6511316" cy="5211103"/>
                <a:chOff x="1810380" y="1241590"/>
                <a:chExt cx="11314262" cy="8960590"/>
              </a:xfrm>
            </p:grpSpPr>
            <p:cxnSp>
              <p:nvCxnSpPr>
                <p:cNvPr id="95" name="Straight Arrow Connector 94">
                  <a:extLst>
                    <a:ext uri="{FF2B5EF4-FFF2-40B4-BE49-F238E27FC236}">
                      <a16:creationId xmlns:a16="http://schemas.microsoft.com/office/drawing/2014/main" id="{E3F938CC-26B1-D764-AB16-D845478DE791}"/>
                    </a:ext>
                  </a:extLst>
                </p:cNvPr>
                <p:cNvCxnSpPr>
                  <a:cxnSpLocks/>
                </p:cNvCxnSpPr>
                <p:nvPr/>
              </p:nvCxnSpPr>
              <p:spPr>
                <a:xfrm flipV="1">
                  <a:off x="6095999" y="1241592"/>
                  <a:ext cx="2" cy="8960587"/>
                </a:xfrm>
                <a:prstGeom prst="straightConnector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0F612884-8EFE-B7D4-9F21-DE10CEE1F5D0}"/>
                    </a:ext>
                  </a:extLst>
                </p:cNvPr>
                <p:cNvCxnSpPr>
                  <a:cxnSpLocks/>
                </p:cNvCxnSpPr>
                <p:nvPr/>
              </p:nvCxnSpPr>
              <p:spPr>
                <a:xfrm>
                  <a:off x="6096001" y="3959860"/>
                  <a:ext cx="7028641" cy="0"/>
                </a:xfrm>
                <a:prstGeom prst="straightConnector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C826C3BA-54BB-3A6A-4DF6-29DE20ED293E}"/>
                    </a:ext>
                  </a:extLst>
                </p:cNvPr>
                <p:cNvCxnSpPr>
                  <a:cxnSpLocks/>
                </p:cNvCxnSpPr>
                <p:nvPr/>
              </p:nvCxnSpPr>
              <p:spPr>
                <a:xfrm>
                  <a:off x="6096001" y="3235960"/>
                  <a:ext cx="7028641" cy="0"/>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98" name="Freeform: Shape 97">
                  <a:extLst>
                    <a:ext uri="{FF2B5EF4-FFF2-40B4-BE49-F238E27FC236}">
                      <a16:creationId xmlns:a16="http://schemas.microsoft.com/office/drawing/2014/main" id="{03A7E50E-6D29-C4BA-C8E3-2E71F518D294}"/>
                    </a:ext>
                  </a:extLst>
                </p:cNvPr>
                <p:cNvSpPr/>
                <p:nvPr/>
              </p:nvSpPr>
              <p:spPr>
                <a:xfrm>
                  <a:off x="6096001" y="1706880"/>
                  <a:ext cx="1613249" cy="1529058"/>
                </a:xfrm>
                <a:custGeom>
                  <a:avLst/>
                  <a:gdLst>
                    <a:gd name="connsiteX0" fmla="*/ 0 w 1866900"/>
                    <a:gd name="connsiteY0" fmla="*/ 0 h 1558290"/>
                    <a:gd name="connsiteX1" fmla="*/ 396240 w 1866900"/>
                    <a:gd name="connsiteY1" fmla="*/ 1188720 h 1558290"/>
                    <a:gd name="connsiteX2" fmla="*/ 1866900 w 1866900"/>
                    <a:gd name="connsiteY2" fmla="*/ 1558290 h 1558290"/>
                  </a:gdLst>
                  <a:ahLst/>
                  <a:cxnLst>
                    <a:cxn ang="0">
                      <a:pos x="connsiteX0" y="connsiteY0"/>
                    </a:cxn>
                    <a:cxn ang="0">
                      <a:pos x="connsiteX1" y="connsiteY1"/>
                    </a:cxn>
                    <a:cxn ang="0">
                      <a:pos x="connsiteX2" y="connsiteY2"/>
                    </a:cxn>
                  </a:cxnLst>
                  <a:rect l="l" t="t" r="r" b="b"/>
                  <a:pathLst>
                    <a:path w="1866900" h="1558290">
                      <a:moveTo>
                        <a:pt x="0" y="0"/>
                      </a:moveTo>
                      <a:cubicBezTo>
                        <a:pt x="42545" y="464502"/>
                        <a:pt x="85090" y="929005"/>
                        <a:pt x="396240" y="1188720"/>
                      </a:cubicBezTo>
                      <a:cubicBezTo>
                        <a:pt x="707390" y="1448435"/>
                        <a:pt x="1616075" y="1530350"/>
                        <a:pt x="1866900" y="155829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1254ECE2-7C5B-B826-7D1C-9BBE058C9524}"/>
                    </a:ext>
                  </a:extLst>
                </p:cNvPr>
                <p:cNvSpPr/>
                <p:nvPr/>
              </p:nvSpPr>
              <p:spPr>
                <a:xfrm flipV="1">
                  <a:off x="6095999" y="3959812"/>
                  <a:ext cx="1613334" cy="1618026"/>
                </a:xfrm>
                <a:custGeom>
                  <a:avLst/>
                  <a:gdLst>
                    <a:gd name="connsiteX0" fmla="*/ 0 w 1866900"/>
                    <a:gd name="connsiteY0" fmla="*/ 0 h 1558290"/>
                    <a:gd name="connsiteX1" fmla="*/ 396240 w 1866900"/>
                    <a:gd name="connsiteY1" fmla="*/ 1188720 h 1558290"/>
                    <a:gd name="connsiteX2" fmla="*/ 1866900 w 1866900"/>
                    <a:gd name="connsiteY2" fmla="*/ 1558290 h 1558290"/>
                  </a:gdLst>
                  <a:ahLst/>
                  <a:cxnLst>
                    <a:cxn ang="0">
                      <a:pos x="connsiteX0" y="connsiteY0"/>
                    </a:cxn>
                    <a:cxn ang="0">
                      <a:pos x="connsiteX1" y="connsiteY1"/>
                    </a:cxn>
                    <a:cxn ang="0">
                      <a:pos x="connsiteX2" y="connsiteY2"/>
                    </a:cxn>
                  </a:cxnLst>
                  <a:rect l="l" t="t" r="r" b="b"/>
                  <a:pathLst>
                    <a:path w="1866900" h="1558290">
                      <a:moveTo>
                        <a:pt x="0" y="0"/>
                      </a:moveTo>
                      <a:cubicBezTo>
                        <a:pt x="42545" y="464502"/>
                        <a:pt x="85090" y="929005"/>
                        <a:pt x="396240" y="1188720"/>
                      </a:cubicBezTo>
                      <a:cubicBezTo>
                        <a:pt x="707390" y="1448435"/>
                        <a:pt x="1616075" y="1530350"/>
                        <a:pt x="1866900" y="155829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F9F7493F-E243-1B92-3579-7787E207FB37}"/>
                    </a:ext>
                  </a:extLst>
                </p:cNvPr>
                <p:cNvGrpSpPr/>
                <p:nvPr/>
              </p:nvGrpSpPr>
              <p:grpSpPr>
                <a:xfrm flipH="1">
                  <a:off x="1810380" y="1241590"/>
                  <a:ext cx="4300211" cy="8960590"/>
                  <a:chOff x="5542649" y="1393991"/>
                  <a:chExt cx="4300211" cy="8960590"/>
                </a:xfrm>
              </p:grpSpPr>
              <p:cxnSp>
                <p:nvCxnSpPr>
                  <p:cNvPr id="101" name="Straight Arrow Connector 100">
                    <a:extLst>
                      <a:ext uri="{FF2B5EF4-FFF2-40B4-BE49-F238E27FC236}">
                        <a16:creationId xmlns:a16="http://schemas.microsoft.com/office/drawing/2014/main" id="{DE0DDCB7-D140-4A1C-5968-52CA9471747C}"/>
                      </a:ext>
                    </a:extLst>
                  </p:cNvPr>
                  <p:cNvCxnSpPr>
                    <a:cxnSpLocks/>
                  </p:cNvCxnSpPr>
                  <p:nvPr/>
                </p:nvCxnSpPr>
                <p:spPr>
                  <a:xfrm>
                    <a:off x="6248400" y="1393991"/>
                    <a:ext cx="2" cy="8960590"/>
                  </a:xfrm>
                  <a:prstGeom prst="straightConnector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23055493-A244-F9C3-9BEB-90A5DAE51C08}"/>
                      </a:ext>
                    </a:extLst>
                  </p:cNvPr>
                  <p:cNvCxnSpPr>
                    <a:cxnSpLocks/>
                  </p:cNvCxnSpPr>
                  <p:nvPr/>
                </p:nvCxnSpPr>
                <p:spPr>
                  <a:xfrm>
                    <a:off x="5542649" y="3388339"/>
                    <a:ext cx="4300211" cy="0"/>
                  </a:xfrm>
                  <a:prstGeom prst="straightConnector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08EBECC-2396-F032-3675-2994B6CE879C}"/>
                      </a:ext>
                    </a:extLst>
                  </p:cNvPr>
                  <p:cNvCxnSpPr>
                    <a:cxnSpLocks/>
                  </p:cNvCxnSpPr>
                  <p:nvPr/>
                </p:nvCxnSpPr>
                <p:spPr>
                  <a:xfrm>
                    <a:off x="5542649" y="4112213"/>
                    <a:ext cx="4300211" cy="24"/>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04" name="Freeform: Shape 103">
                    <a:extLst>
                      <a:ext uri="{FF2B5EF4-FFF2-40B4-BE49-F238E27FC236}">
                        <a16:creationId xmlns:a16="http://schemas.microsoft.com/office/drawing/2014/main" id="{91948D11-21A8-B887-1E73-83F0667A8032}"/>
                      </a:ext>
                    </a:extLst>
                  </p:cNvPr>
                  <p:cNvSpPr/>
                  <p:nvPr/>
                </p:nvSpPr>
                <p:spPr>
                  <a:xfrm>
                    <a:off x="6248400" y="1859281"/>
                    <a:ext cx="1628969" cy="1529058"/>
                  </a:xfrm>
                  <a:custGeom>
                    <a:avLst/>
                    <a:gdLst>
                      <a:gd name="connsiteX0" fmla="*/ 0 w 1866900"/>
                      <a:gd name="connsiteY0" fmla="*/ 0 h 1558290"/>
                      <a:gd name="connsiteX1" fmla="*/ 396240 w 1866900"/>
                      <a:gd name="connsiteY1" fmla="*/ 1188720 h 1558290"/>
                      <a:gd name="connsiteX2" fmla="*/ 1866900 w 1866900"/>
                      <a:gd name="connsiteY2" fmla="*/ 1558290 h 1558290"/>
                    </a:gdLst>
                    <a:ahLst/>
                    <a:cxnLst>
                      <a:cxn ang="0">
                        <a:pos x="connsiteX0" y="connsiteY0"/>
                      </a:cxn>
                      <a:cxn ang="0">
                        <a:pos x="connsiteX1" y="connsiteY1"/>
                      </a:cxn>
                      <a:cxn ang="0">
                        <a:pos x="connsiteX2" y="connsiteY2"/>
                      </a:cxn>
                    </a:cxnLst>
                    <a:rect l="l" t="t" r="r" b="b"/>
                    <a:pathLst>
                      <a:path w="1866900" h="1558290">
                        <a:moveTo>
                          <a:pt x="0" y="0"/>
                        </a:moveTo>
                        <a:cubicBezTo>
                          <a:pt x="42545" y="464502"/>
                          <a:pt x="85090" y="929005"/>
                          <a:pt x="396240" y="1188720"/>
                        </a:cubicBezTo>
                        <a:cubicBezTo>
                          <a:pt x="707390" y="1448435"/>
                          <a:pt x="1616075" y="1530350"/>
                          <a:pt x="1866900" y="155829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ED183F7E-42E0-B5DE-3258-52E476D058DC}"/>
                      </a:ext>
                    </a:extLst>
                  </p:cNvPr>
                  <p:cNvSpPr/>
                  <p:nvPr/>
                </p:nvSpPr>
                <p:spPr>
                  <a:xfrm flipV="1">
                    <a:off x="6248402" y="4112237"/>
                    <a:ext cx="1628968" cy="1535620"/>
                  </a:xfrm>
                  <a:custGeom>
                    <a:avLst/>
                    <a:gdLst>
                      <a:gd name="connsiteX0" fmla="*/ 0 w 1866900"/>
                      <a:gd name="connsiteY0" fmla="*/ 0 h 1558290"/>
                      <a:gd name="connsiteX1" fmla="*/ 396240 w 1866900"/>
                      <a:gd name="connsiteY1" fmla="*/ 1188720 h 1558290"/>
                      <a:gd name="connsiteX2" fmla="*/ 1866900 w 1866900"/>
                      <a:gd name="connsiteY2" fmla="*/ 1558290 h 1558290"/>
                    </a:gdLst>
                    <a:ahLst/>
                    <a:cxnLst>
                      <a:cxn ang="0">
                        <a:pos x="connsiteX0" y="connsiteY0"/>
                      </a:cxn>
                      <a:cxn ang="0">
                        <a:pos x="connsiteX1" y="connsiteY1"/>
                      </a:cxn>
                      <a:cxn ang="0">
                        <a:pos x="connsiteX2" y="connsiteY2"/>
                      </a:cxn>
                    </a:cxnLst>
                    <a:rect l="l" t="t" r="r" b="b"/>
                    <a:pathLst>
                      <a:path w="1866900" h="1558290">
                        <a:moveTo>
                          <a:pt x="0" y="0"/>
                        </a:moveTo>
                        <a:cubicBezTo>
                          <a:pt x="42545" y="464502"/>
                          <a:pt x="85090" y="929005"/>
                          <a:pt x="396240" y="1188720"/>
                        </a:cubicBezTo>
                        <a:cubicBezTo>
                          <a:pt x="707390" y="1448435"/>
                          <a:pt x="1616075" y="1530350"/>
                          <a:pt x="1866900" y="155829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F225E655-CE90-039C-D9AC-7C19B4A10550}"/>
                  </a:ext>
                </a:extLst>
              </p:cNvPr>
              <p:cNvGrpSpPr/>
              <p:nvPr/>
            </p:nvGrpSpPr>
            <p:grpSpPr>
              <a:xfrm flipV="1">
                <a:off x="1443188" y="2179681"/>
                <a:ext cx="1835424" cy="3344324"/>
                <a:chOff x="3947029" y="-160641"/>
                <a:chExt cx="1191482" cy="3280844"/>
              </a:xfrm>
            </p:grpSpPr>
            <p:sp>
              <p:nvSpPr>
                <p:cNvPr id="92" name="Arc 91">
                  <a:extLst>
                    <a:ext uri="{FF2B5EF4-FFF2-40B4-BE49-F238E27FC236}">
                      <a16:creationId xmlns:a16="http://schemas.microsoft.com/office/drawing/2014/main" id="{82DBDA58-4C00-98FE-F68D-CE35C828736F}"/>
                    </a:ext>
                  </a:extLst>
                </p:cNvPr>
                <p:cNvSpPr/>
                <p:nvPr/>
              </p:nvSpPr>
              <p:spPr>
                <a:xfrm rot="5400000">
                  <a:off x="4353084" y="2334775"/>
                  <a:ext cx="962292" cy="608563"/>
                </a:xfrm>
                <a:prstGeom prst="arc">
                  <a:avLst>
                    <a:gd name="adj1" fmla="val 16148974"/>
                    <a:gd name="adj2" fmla="val 96819"/>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8E0974AA-F113-F4A1-080D-08988E490BA7}"/>
                    </a:ext>
                  </a:extLst>
                </p:cNvPr>
                <p:cNvCxnSpPr>
                  <a:cxnSpLocks/>
                  <a:stCxn id="92" idx="0"/>
                </p:cNvCxnSpPr>
                <p:nvPr/>
              </p:nvCxnSpPr>
              <p:spPr>
                <a:xfrm flipH="1" flipV="1">
                  <a:off x="5137403" y="-160641"/>
                  <a:ext cx="1078" cy="2792872"/>
                </a:xfrm>
                <a:prstGeom prst="line">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075A7CB1-7313-152F-5028-22D47249007F}"/>
                    </a:ext>
                  </a:extLst>
                </p:cNvPr>
                <p:cNvCxnSpPr>
                  <a:cxnSpLocks/>
                  <a:stCxn id="92" idx="2"/>
                </p:cNvCxnSpPr>
                <p:nvPr/>
              </p:nvCxnSpPr>
              <p:spPr>
                <a:xfrm flipH="1">
                  <a:off x="3947029" y="3119994"/>
                  <a:ext cx="878235" cy="104"/>
                </a:xfrm>
                <a:prstGeom prst="line">
                  <a:avLst/>
                </a:prstGeom>
                <a:ln w="38100">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grpSp>
          <p:sp>
            <p:nvSpPr>
              <p:cNvPr id="84" name="Rectangle: Rounded Corners 83">
                <a:extLst>
                  <a:ext uri="{FF2B5EF4-FFF2-40B4-BE49-F238E27FC236}">
                    <a16:creationId xmlns:a16="http://schemas.microsoft.com/office/drawing/2014/main" id="{EC1A9DB7-D66A-90C7-5400-7D2795B3BD1C}"/>
                  </a:ext>
                </a:extLst>
              </p:cNvPr>
              <p:cNvSpPr/>
              <p:nvPr/>
            </p:nvSpPr>
            <p:spPr>
              <a:xfrm>
                <a:off x="4176573" y="2161872"/>
                <a:ext cx="1771306" cy="1771018"/>
              </a:xfrm>
              <a:prstGeom prst="roundRect">
                <a:avLst>
                  <a:gd name="adj" fmla="val 24800"/>
                </a:avLst>
              </a:prstGeom>
              <a:ln w="381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Freeform: Shape 84">
                <a:extLst>
                  <a:ext uri="{FF2B5EF4-FFF2-40B4-BE49-F238E27FC236}">
                    <a16:creationId xmlns:a16="http://schemas.microsoft.com/office/drawing/2014/main" id="{895EFAF3-FAFA-E8E4-0E9F-90CF91677259}"/>
                  </a:ext>
                </a:extLst>
              </p:cNvPr>
              <p:cNvSpPr/>
              <p:nvPr/>
            </p:nvSpPr>
            <p:spPr>
              <a:xfrm>
                <a:off x="4216359" y="2179681"/>
                <a:ext cx="3736532" cy="3351944"/>
              </a:xfrm>
              <a:custGeom>
                <a:avLst/>
                <a:gdLst>
                  <a:gd name="connsiteX0" fmla="*/ 24462 w 3774660"/>
                  <a:gd name="connsiteY0" fmla="*/ 2943327 h 2943327"/>
                  <a:gd name="connsiteX1" fmla="*/ 221232 w 3774660"/>
                  <a:gd name="connsiteY1" fmla="*/ 2491915 h 2943327"/>
                  <a:gd name="connsiteX2" fmla="*/ 1633343 w 3774660"/>
                  <a:gd name="connsiteY2" fmla="*/ 2422466 h 2943327"/>
                  <a:gd name="connsiteX3" fmla="*/ 2374123 w 3774660"/>
                  <a:gd name="connsiteY3" fmla="*/ 1855307 h 2943327"/>
                  <a:gd name="connsiteX4" fmla="*/ 2513019 w 3774660"/>
                  <a:gd name="connsiteY4" fmla="*/ 292725 h 2943327"/>
                  <a:gd name="connsiteX5" fmla="*/ 3774660 w 3774660"/>
                  <a:gd name="connsiteY5" fmla="*/ 3358 h 2943327"/>
                  <a:gd name="connsiteX0" fmla="*/ 25677 w 3770795"/>
                  <a:gd name="connsiteY0" fmla="*/ 2958567 h 2958567"/>
                  <a:gd name="connsiteX1" fmla="*/ 217367 w 3770795"/>
                  <a:gd name="connsiteY1" fmla="*/ 2491915 h 2958567"/>
                  <a:gd name="connsiteX2" fmla="*/ 1629478 w 3770795"/>
                  <a:gd name="connsiteY2" fmla="*/ 2422466 h 2958567"/>
                  <a:gd name="connsiteX3" fmla="*/ 2370258 w 3770795"/>
                  <a:gd name="connsiteY3" fmla="*/ 1855307 h 2958567"/>
                  <a:gd name="connsiteX4" fmla="*/ 2509154 w 3770795"/>
                  <a:gd name="connsiteY4" fmla="*/ 292725 h 2958567"/>
                  <a:gd name="connsiteX5" fmla="*/ 3770795 w 3770795"/>
                  <a:gd name="connsiteY5" fmla="*/ 3358 h 2958567"/>
                  <a:gd name="connsiteX0" fmla="*/ 26922 w 3772040"/>
                  <a:gd name="connsiteY0" fmla="*/ 2958567 h 2958567"/>
                  <a:gd name="connsiteX1" fmla="*/ 218612 w 3772040"/>
                  <a:gd name="connsiteY1" fmla="*/ 2491915 h 2958567"/>
                  <a:gd name="connsiteX2" fmla="*/ 1630723 w 3772040"/>
                  <a:gd name="connsiteY2" fmla="*/ 2422466 h 2958567"/>
                  <a:gd name="connsiteX3" fmla="*/ 2371503 w 3772040"/>
                  <a:gd name="connsiteY3" fmla="*/ 1855307 h 2958567"/>
                  <a:gd name="connsiteX4" fmla="*/ 2510399 w 3772040"/>
                  <a:gd name="connsiteY4" fmla="*/ 292725 h 2958567"/>
                  <a:gd name="connsiteX5" fmla="*/ 3772040 w 3772040"/>
                  <a:gd name="connsiteY5" fmla="*/ 3358 h 2958567"/>
                  <a:gd name="connsiteX0" fmla="*/ 25474 w 3770592"/>
                  <a:gd name="connsiteY0" fmla="*/ 2958567 h 2958567"/>
                  <a:gd name="connsiteX1" fmla="*/ 217164 w 3770592"/>
                  <a:gd name="connsiteY1" fmla="*/ 2491915 h 2958567"/>
                  <a:gd name="connsiteX2" fmla="*/ 1624195 w 3770592"/>
                  <a:gd name="connsiteY2" fmla="*/ 2361506 h 2958567"/>
                  <a:gd name="connsiteX3" fmla="*/ 2370055 w 3770592"/>
                  <a:gd name="connsiteY3" fmla="*/ 1855307 h 2958567"/>
                  <a:gd name="connsiteX4" fmla="*/ 2508951 w 3770592"/>
                  <a:gd name="connsiteY4" fmla="*/ 292725 h 2958567"/>
                  <a:gd name="connsiteX5" fmla="*/ 3770592 w 3770592"/>
                  <a:gd name="connsiteY5" fmla="*/ 3358 h 2958567"/>
                  <a:gd name="connsiteX0" fmla="*/ 13906 w 3759024"/>
                  <a:gd name="connsiteY0" fmla="*/ 2958567 h 2958567"/>
                  <a:gd name="connsiteX1" fmla="*/ 261476 w 3759024"/>
                  <a:gd name="connsiteY1" fmla="*/ 2476675 h 2958567"/>
                  <a:gd name="connsiteX2" fmla="*/ 1612627 w 3759024"/>
                  <a:gd name="connsiteY2" fmla="*/ 2361506 h 2958567"/>
                  <a:gd name="connsiteX3" fmla="*/ 2358487 w 3759024"/>
                  <a:gd name="connsiteY3" fmla="*/ 1855307 h 2958567"/>
                  <a:gd name="connsiteX4" fmla="*/ 2497383 w 3759024"/>
                  <a:gd name="connsiteY4" fmla="*/ 292725 h 2958567"/>
                  <a:gd name="connsiteX5" fmla="*/ 3759024 w 3759024"/>
                  <a:gd name="connsiteY5" fmla="*/ 3358 h 2958567"/>
                  <a:gd name="connsiteX0" fmla="*/ 9979 w 3755097"/>
                  <a:gd name="connsiteY0" fmla="*/ 2958567 h 2958567"/>
                  <a:gd name="connsiteX1" fmla="*/ 293109 w 3755097"/>
                  <a:gd name="connsiteY1" fmla="*/ 2476675 h 2958567"/>
                  <a:gd name="connsiteX2" fmla="*/ 1608700 w 3755097"/>
                  <a:gd name="connsiteY2" fmla="*/ 2361506 h 2958567"/>
                  <a:gd name="connsiteX3" fmla="*/ 2354560 w 3755097"/>
                  <a:gd name="connsiteY3" fmla="*/ 1855307 h 2958567"/>
                  <a:gd name="connsiteX4" fmla="*/ 2493456 w 3755097"/>
                  <a:gd name="connsiteY4" fmla="*/ 292725 h 2958567"/>
                  <a:gd name="connsiteX5" fmla="*/ 3755097 w 3755097"/>
                  <a:gd name="connsiteY5" fmla="*/ 3358 h 2958567"/>
                  <a:gd name="connsiteX0" fmla="*/ 9979 w 3755097"/>
                  <a:gd name="connsiteY0" fmla="*/ 2958567 h 2958567"/>
                  <a:gd name="connsiteX1" fmla="*/ 293109 w 3755097"/>
                  <a:gd name="connsiteY1" fmla="*/ 2476675 h 2958567"/>
                  <a:gd name="connsiteX2" fmla="*/ 1608700 w 3755097"/>
                  <a:gd name="connsiteY2" fmla="*/ 2361506 h 2958567"/>
                  <a:gd name="connsiteX3" fmla="*/ 2273280 w 3755097"/>
                  <a:gd name="connsiteY3" fmla="*/ 1834987 h 2958567"/>
                  <a:gd name="connsiteX4" fmla="*/ 2493456 w 3755097"/>
                  <a:gd name="connsiteY4" fmla="*/ 292725 h 2958567"/>
                  <a:gd name="connsiteX5" fmla="*/ 3755097 w 3755097"/>
                  <a:gd name="connsiteY5" fmla="*/ 3358 h 2958567"/>
                  <a:gd name="connsiteX0" fmla="*/ 9979 w 3755097"/>
                  <a:gd name="connsiteY0" fmla="*/ 2958567 h 2958567"/>
                  <a:gd name="connsiteX1" fmla="*/ 293109 w 3755097"/>
                  <a:gd name="connsiteY1" fmla="*/ 2476675 h 2958567"/>
                  <a:gd name="connsiteX2" fmla="*/ 1608700 w 3755097"/>
                  <a:gd name="connsiteY2" fmla="*/ 2336106 h 2958567"/>
                  <a:gd name="connsiteX3" fmla="*/ 2273280 w 3755097"/>
                  <a:gd name="connsiteY3" fmla="*/ 1834987 h 2958567"/>
                  <a:gd name="connsiteX4" fmla="*/ 2493456 w 3755097"/>
                  <a:gd name="connsiteY4" fmla="*/ 292725 h 2958567"/>
                  <a:gd name="connsiteX5" fmla="*/ 3755097 w 3755097"/>
                  <a:gd name="connsiteY5" fmla="*/ 3358 h 2958567"/>
                  <a:gd name="connsiteX0" fmla="*/ 8148 w 3753266"/>
                  <a:gd name="connsiteY0" fmla="*/ 2958567 h 2958567"/>
                  <a:gd name="connsiteX1" fmla="*/ 316678 w 3753266"/>
                  <a:gd name="connsiteY1" fmla="*/ 2430955 h 2958567"/>
                  <a:gd name="connsiteX2" fmla="*/ 1606869 w 3753266"/>
                  <a:gd name="connsiteY2" fmla="*/ 2336106 h 2958567"/>
                  <a:gd name="connsiteX3" fmla="*/ 2271449 w 3753266"/>
                  <a:gd name="connsiteY3" fmla="*/ 1834987 h 2958567"/>
                  <a:gd name="connsiteX4" fmla="*/ 2491625 w 3753266"/>
                  <a:gd name="connsiteY4" fmla="*/ 292725 h 2958567"/>
                  <a:gd name="connsiteX5" fmla="*/ 3753266 w 3753266"/>
                  <a:gd name="connsiteY5" fmla="*/ 3358 h 2958567"/>
                  <a:gd name="connsiteX0" fmla="*/ 8148 w 3753266"/>
                  <a:gd name="connsiteY0" fmla="*/ 2982548 h 2982548"/>
                  <a:gd name="connsiteX1" fmla="*/ 316678 w 3753266"/>
                  <a:gd name="connsiteY1" fmla="*/ 2454936 h 2982548"/>
                  <a:gd name="connsiteX2" fmla="*/ 1606869 w 3753266"/>
                  <a:gd name="connsiteY2" fmla="*/ 2360087 h 2982548"/>
                  <a:gd name="connsiteX3" fmla="*/ 2271449 w 3753266"/>
                  <a:gd name="connsiteY3" fmla="*/ 1858968 h 2982548"/>
                  <a:gd name="connsiteX4" fmla="*/ 2471305 w 3753266"/>
                  <a:gd name="connsiteY4" fmla="*/ 215106 h 2982548"/>
                  <a:gd name="connsiteX5" fmla="*/ 3753266 w 3753266"/>
                  <a:gd name="connsiteY5" fmla="*/ 27339 h 2982548"/>
                  <a:gd name="connsiteX0" fmla="*/ 8148 w 3732946"/>
                  <a:gd name="connsiteY0" fmla="*/ 3074415 h 3074415"/>
                  <a:gd name="connsiteX1" fmla="*/ 316678 w 3732946"/>
                  <a:gd name="connsiteY1" fmla="*/ 2546803 h 3074415"/>
                  <a:gd name="connsiteX2" fmla="*/ 1606869 w 3732946"/>
                  <a:gd name="connsiteY2" fmla="*/ 2451954 h 3074415"/>
                  <a:gd name="connsiteX3" fmla="*/ 2271449 w 3732946"/>
                  <a:gd name="connsiteY3" fmla="*/ 1950835 h 3074415"/>
                  <a:gd name="connsiteX4" fmla="*/ 2471305 w 3732946"/>
                  <a:gd name="connsiteY4" fmla="*/ 306973 h 3074415"/>
                  <a:gd name="connsiteX5" fmla="*/ 3732946 w 3732946"/>
                  <a:gd name="connsiteY5" fmla="*/ 2366 h 3074415"/>
                  <a:gd name="connsiteX0" fmla="*/ 8148 w 3732946"/>
                  <a:gd name="connsiteY0" fmla="*/ 3074415 h 3074415"/>
                  <a:gd name="connsiteX1" fmla="*/ 316678 w 3732946"/>
                  <a:gd name="connsiteY1" fmla="*/ 2546803 h 3074415"/>
                  <a:gd name="connsiteX2" fmla="*/ 1606869 w 3732946"/>
                  <a:gd name="connsiteY2" fmla="*/ 2451954 h 3074415"/>
                  <a:gd name="connsiteX3" fmla="*/ 2413689 w 3732946"/>
                  <a:gd name="connsiteY3" fmla="*/ 1950835 h 3074415"/>
                  <a:gd name="connsiteX4" fmla="*/ 2471305 w 3732946"/>
                  <a:gd name="connsiteY4" fmla="*/ 306973 h 3074415"/>
                  <a:gd name="connsiteX5" fmla="*/ 3732946 w 3732946"/>
                  <a:gd name="connsiteY5" fmla="*/ 2366 h 3074415"/>
                  <a:gd name="connsiteX0" fmla="*/ 8148 w 3732946"/>
                  <a:gd name="connsiteY0" fmla="*/ 3078102 h 3078102"/>
                  <a:gd name="connsiteX1" fmla="*/ 316678 w 3732946"/>
                  <a:gd name="connsiteY1" fmla="*/ 2550490 h 3078102"/>
                  <a:gd name="connsiteX2" fmla="*/ 1606869 w 3732946"/>
                  <a:gd name="connsiteY2" fmla="*/ 2455641 h 3078102"/>
                  <a:gd name="connsiteX3" fmla="*/ 2413689 w 3732946"/>
                  <a:gd name="connsiteY3" fmla="*/ 1954522 h 3078102"/>
                  <a:gd name="connsiteX4" fmla="*/ 2572905 w 3732946"/>
                  <a:gd name="connsiteY4" fmla="*/ 271250 h 3078102"/>
                  <a:gd name="connsiteX5" fmla="*/ 3732946 w 3732946"/>
                  <a:gd name="connsiteY5" fmla="*/ 6053 h 3078102"/>
                  <a:gd name="connsiteX0" fmla="*/ 8148 w 3732946"/>
                  <a:gd name="connsiteY0" fmla="*/ 3078102 h 3078102"/>
                  <a:gd name="connsiteX1" fmla="*/ 316678 w 3732946"/>
                  <a:gd name="connsiteY1" fmla="*/ 2550490 h 3078102"/>
                  <a:gd name="connsiteX2" fmla="*/ 1606869 w 3732946"/>
                  <a:gd name="connsiteY2" fmla="*/ 2455641 h 3078102"/>
                  <a:gd name="connsiteX3" fmla="*/ 2413689 w 3732946"/>
                  <a:gd name="connsiteY3" fmla="*/ 1954522 h 3078102"/>
                  <a:gd name="connsiteX4" fmla="*/ 2633865 w 3732946"/>
                  <a:gd name="connsiteY4" fmla="*/ 271250 h 3078102"/>
                  <a:gd name="connsiteX5" fmla="*/ 3732946 w 3732946"/>
                  <a:gd name="connsiteY5" fmla="*/ 6053 h 3078102"/>
                  <a:gd name="connsiteX0" fmla="*/ 8986 w 3733784"/>
                  <a:gd name="connsiteY0" fmla="*/ 3078102 h 3078102"/>
                  <a:gd name="connsiteX1" fmla="*/ 317516 w 3733784"/>
                  <a:gd name="connsiteY1" fmla="*/ 2550490 h 3078102"/>
                  <a:gd name="connsiteX2" fmla="*/ 1688987 w 3733784"/>
                  <a:gd name="connsiteY2" fmla="*/ 2485198 h 3078102"/>
                  <a:gd name="connsiteX3" fmla="*/ 2414527 w 3733784"/>
                  <a:gd name="connsiteY3" fmla="*/ 1954522 h 3078102"/>
                  <a:gd name="connsiteX4" fmla="*/ 2634703 w 3733784"/>
                  <a:gd name="connsiteY4" fmla="*/ 271250 h 3078102"/>
                  <a:gd name="connsiteX5" fmla="*/ 3733784 w 3733784"/>
                  <a:gd name="connsiteY5" fmla="*/ 6053 h 3078102"/>
                  <a:gd name="connsiteX0" fmla="*/ 8986 w 3733784"/>
                  <a:gd name="connsiteY0" fmla="*/ 3078102 h 3078102"/>
                  <a:gd name="connsiteX1" fmla="*/ 317516 w 3733784"/>
                  <a:gd name="connsiteY1" fmla="*/ 2550490 h 3078102"/>
                  <a:gd name="connsiteX2" fmla="*/ 1688987 w 3733784"/>
                  <a:gd name="connsiteY2" fmla="*/ 2485198 h 3078102"/>
                  <a:gd name="connsiteX3" fmla="*/ 2516127 w 3733784"/>
                  <a:gd name="connsiteY3" fmla="*/ 1954522 h 3078102"/>
                  <a:gd name="connsiteX4" fmla="*/ 2634703 w 3733784"/>
                  <a:gd name="connsiteY4" fmla="*/ 271250 h 3078102"/>
                  <a:gd name="connsiteX5" fmla="*/ 3733784 w 3733784"/>
                  <a:gd name="connsiteY5" fmla="*/ 6053 h 3078102"/>
                  <a:gd name="connsiteX0" fmla="*/ 8986 w 3733784"/>
                  <a:gd name="connsiteY0" fmla="*/ 3096115 h 3096115"/>
                  <a:gd name="connsiteX1" fmla="*/ 317516 w 3733784"/>
                  <a:gd name="connsiteY1" fmla="*/ 2568503 h 3096115"/>
                  <a:gd name="connsiteX2" fmla="*/ 1688987 w 3733784"/>
                  <a:gd name="connsiteY2" fmla="*/ 2503211 h 3096115"/>
                  <a:gd name="connsiteX3" fmla="*/ 2516127 w 3733784"/>
                  <a:gd name="connsiteY3" fmla="*/ 1972535 h 3096115"/>
                  <a:gd name="connsiteX4" fmla="*/ 2726143 w 3733784"/>
                  <a:gd name="connsiteY4" fmla="*/ 220295 h 3096115"/>
                  <a:gd name="connsiteX5" fmla="*/ 3733784 w 3733784"/>
                  <a:gd name="connsiteY5" fmla="*/ 24066 h 3096115"/>
                  <a:gd name="connsiteX0" fmla="*/ 8986 w 3733784"/>
                  <a:gd name="connsiteY0" fmla="*/ 3078103 h 3078103"/>
                  <a:gd name="connsiteX1" fmla="*/ 317516 w 3733784"/>
                  <a:gd name="connsiteY1" fmla="*/ 2550491 h 3078103"/>
                  <a:gd name="connsiteX2" fmla="*/ 1688987 w 3733784"/>
                  <a:gd name="connsiteY2" fmla="*/ 2485199 h 3078103"/>
                  <a:gd name="connsiteX3" fmla="*/ 2516127 w 3733784"/>
                  <a:gd name="connsiteY3" fmla="*/ 1954523 h 3078103"/>
                  <a:gd name="connsiteX4" fmla="*/ 2726143 w 3733784"/>
                  <a:gd name="connsiteY4" fmla="*/ 271252 h 3078103"/>
                  <a:gd name="connsiteX5" fmla="*/ 3733784 w 3733784"/>
                  <a:gd name="connsiteY5" fmla="*/ 6054 h 3078103"/>
                  <a:gd name="connsiteX0" fmla="*/ 8690 w 3738568"/>
                  <a:gd name="connsiteY0" fmla="*/ 3243134 h 3243134"/>
                  <a:gd name="connsiteX1" fmla="*/ 322300 w 3738568"/>
                  <a:gd name="connsiteY1" fmla="*/ 2550491 h 3243134"/>
                  <a:gd name="connsiteX2" fmla="*/ 1693771 w 3738568"/>
                  <a:gd name="connsiteY2" fmla="*/ 2485199 h 3243134"/>
                  <a:gd name="connsiteX3" fmla="*/ 2520911 w 3738568"/>
                  <a:gd name="connsiteY3" fmla="*/ 1954523 h 3243134"/>
                  <a:gd name="connsiteX4" fmla="*/ 2730927 w 3738568"/>
                  <a:gd name="connsiteY4" fmla="*/ 271252 h 3243134"/>
                  <a:gd name="connsiteX5" fmla="*/ 3738568 w 3738568"/>
                  <a:gd name="connsiteY5" fmla="*/ 6054 h 3243134"/>
                  <a:gd name="connsiteX0" fmla="*/ 8690 w 3738568"/>
                  <a:gd name="connsiteY0" fmla="*/ 3261146 h 3261146"/>
                  <a:gd name="connsiteX1" fmla="*/ 322300 w 3738568"/>
                  <a:gd name="connsiteY1" fmla="*/ 2568503 h 3261146"/>
                  <a:gd name="connsiteX2" fmla="*/ 1693771 w 3738568"/>
                  <a:gd name="connsiteY2" fmla="*/ 2503211 h 3261146"/>
                  <a:gd name="connsiteX3" fmla="*/ 2520911 w 3738568"/>
                  <a:gd name="connsiteY3" fmla="*/ 1972535 h 3261146"/>
                  <a:gd name="connsiteX4" fmla="*/ 2680127 w 3738568"/>
                  <a:gd name="connsiteY4" fmla="*/ 220295 h 3261146"/>
                  <a:gd name="connsiteX5" fmla="*/ 3738568 w 3738568"/>
                  <a:gd name="connsiteY5" fmla="*/ 24066 h 3261146"/>
                  <a:gd name="connsiteX0" fmla="*/ 8690 w 3738568"/>
                  <a:gd name="connsiteY0" fmla="*/ 3251477 h 3251477"/>
                  <a:gd name="connsiteX1" fmla="*/ 322300 w 3738568"/>
                  <a:gd name="connsiteY1" fmla="*/ 2558834 h 3251477"/>
                  <a:gd name="connsiteX2" fmla="*/ 1693771 w 3738568"/>
                  <a:gd name="connsiteY2" fmla="*/ 2493542 h 3251477"/>
                  <a:gd name="connsiteX3" fmla="*/ 2520911 w 3738568"/>
                  <a:gd name="connsiteY3" fmla="*/ 1962866 h 3251477"/>
                  <a:gd name="connsiteX4" fmla="*/ 2720767 w 3738568"/>
                  <a:gd name="connsiteY4" fmla="*/ 240183 h 3251477"/>
                  <a:gd name="connsiteX5" fmla="*/ 3738568 w 3738568"/>
                  <a:gd name="connsiteY5" fmla="*/ 14397 h 3251477"/>
                  <a:gd name="connsiteX0" fmla="*/ 8690 w 3738568"/>
                  <a:gd name="connsiteY0" fmla="*/ 3272273 h 3272273"/>
                  <a:gd name="connsiteX1" fmla="*/ 322300 w 3738568"/>
                  <a:gd name="connsiteY1" fmla="*/ 2579630 h 3272273"/>
                  <a:gd name="connsiteX2" fmla="*/ 1693771 w 3738568"/>
                  <a:gd name="connsiteY2" fmla="*/ 2514338 h 3272273"/>
                  <a:gd name="connsiteX3" fmla="*/ 2520911 w 3738568"/>
                  <a:gd name="connsiteY3" fmla="*/ 1983662 h 3272273"/>
                  <a:gd name="connsiteX4" fmla="*/ 2720767 w 3738568"/>
                  <a:gd name="connsiteY4" fmla="*/ 260979 h 3272273"/>
                  <a:gd name="connsiteX5" fmla="*/ 3738568 w 3738568"/>
                  <a:gd name="connsiteY5" fmla="*/ 8098 h 3272273"/>
                  <a:gd name="connsiteX0" fmla="*/ 8690 w 3738568"/>
                  <a:gd name="connsiteY0" fmla="*/ 3269546 h 3269546"/>
                  <a:gd name="connsiteX1" fmla="*/ 322300 w 3738568"/>
                  <a:gd name="connsiteY1" fmla="*/ 2576903 h 3269546"/>
                  <a:gd name="connsiteX2" fmla="*/ 1693771 w 3738568"/>
                  <a:gd name="connsiteY2" fmla="*/ 2511611 h 3269546"/>
                  <a:gd name="connsiteX3" fmla="*/ 2520911 w 3738568"/>
                  <a:gd name="connsiteY3" fmla="*/ 1980935 h 3269546"/>
                  <a:gd name="connsiteX4" fmla="*/ 2725847 w 3738568"/>
                  <a:gd name="connsiteY4" fmla="*/ 275494 h 3269546"/>
                  <a:gd name="connsiteX5" fmla="*/ 3738568 w 3738568"/>
                  <a:gd name="connsiteY5" fmla="*/ 5371 h 3269546"/>
                  <a:gd name="connsiteX0" fmla="*/ 8690 w 3738568"/>
                  <a:gd name="connsiteY0" fmla="*/ 3276935 h 3276935"/>
                  <a:gd name="connsiteX1" fmla="*/ 322300 w 3738568"/>
                  <a:gd name="connsiteY1" fmla="*/ 2576903 h 3276935"/>
                  <a:gd name="connsiteX2" fmla="*/ 1693771 w 3738568"/>
                  <a:gd name="connsiteY2" fmla="*/ 2511611 h 3276935"/>
                  <a:gd name="connsiteX3" fmla="*/ 2520911 w 3738568"/>
                  <a:gd name="connsiteY3" fmla="*/ 1980935 h 3276935"/>
                  <a:gd name="connsiteX4" fmla="*/ 2725847 w 3738568"/>
                  <a:gd name="connsiteY4" fmla="*/ 275494 h 3276935"/>
                  <a:gd name="connsiteX5" fmla="*/ 3738568 w 3738568"/>
                  <a:gd name="connsiteY5" fmla="*/ 5371 h 3276935"/>
                  <a:gd name="connsiteX0" fmla="*/ 6654 w 3736532"/>
                  <a:gd name="connsiteY0" fmla="*/ 3276935 h 3276935"/>
                  <a:gd name="connsiteX1" fmla="*/ 358364 w 3736532"/>
                  <a:gd name="connsiteY1" fmla="*/ 2576903 h 3276935"/>
                  <a:gd name="connsiteX2" fmla="*/ 1691735 w 3736532"/>
                  <a:gd name="connsiteY2" fmla="*/ 2511611 h 3276935"/>
                  <a:gd name="connsiteX3" fmla="*/ 2518875 w 3736532"/>
                  <a:gd name="connsiteY3" fmla="*/ 1980935 h 3276935"/>
                  <a:gd name="connsiteX4" fmla="*/ 2723811 w 3736532"/>
                  <a:gd name="connsiteY4" fmla="*/ 275494 h 3276935"/>
                  <a:gd name="connsiteX5" fmla="*/ 3736532 w 3736532"/>
                  <a:gd name="connsiteY5" fmla="*/ 5371 h 327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6532" h="3276935">
                    <a:moveTo>
                      <a:pt x="6654" y="3276935"/>
                    </a:moveTo>
                    <a:cubicBezTo>
                      <a:pt x="-29035" y="3094634"/>
                      <a:pt x="77517" y="2704457"/>
                      <a:pt x="358364" y="2576903"/>
                    </a:cubicBezTo>
                    <a:cubicBezTo>
                      <a:pt x="639211" y="2449349"/>
                      <a:pt x="1331650" y="2610939"/>
                      <a:pt x="1691735" y="2511611"/>
                    </a:cubicBezTo>
                    <a:cubicBezTo>
                      <a:pt x="2051820" y="2412283"/>
                      <a:pt x="2346862" y="2353621"/>
                      <a:pt x="2518875" y="1980935"/>
                    </a:cubicBezTo>
                    <a:cubicBezTo>
                      <a:pt x="2690888" y="1608249"/>
                      <a:pt x="2490388" y="584152"/>
                      <a:pt x="2723811" y="275494"/>
                    </a:cubicBezTo>
                    <a:cubicBezTo>
                      <a:pt x="2957234" y="-33164"/>
                      <a:pt x="3222423" y="-4275"/>
                      <a:pt x="3736532" y="5371"/>
                    </a:cubicBezTo>
                  </a:path>
                </a:pathLst>
              </a:custGeom>
              <a:no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9C46EE5D-5562-2279-0218-2788A93AF6ED}"/>
                  </a:ext>
                </a:extLst>
              </p:cNvPr>
              <p:cNvSpPr/>
              <p:nvPr/>
            </p:nvSpPr>
            <p:spPr>
              <a:xfrm>
                <a:off x="3899537" y="1477950"/>
                <a:ext cx="2719712" cy="3977970"/>
              </a:xfrm>
              <a:custGeom>
                <a:avLst/>
                <a:gdLst>
                  <a:gd name="connsiteX0" fmla="*/ 1950720 w 2693529"/>
                  <a:gd name="connsiteY0" fmla="*/ 0 h 3855720"/>
                  <a:gd name="connsiteX1" fmla="*/ 2613660 w 2693529"/>
                  <a:gd name="connsiteY1" fmla="*/ 563880 h 3855720"/>
                  <a:gd name="connsiteX2" fmla="*/ 2468880 w 2693529"/>
                  <a:gd name="connsiteY2" fmla="*/ 2674620 h 3855720"/>
                  <a:gd name="connsiteX3" fmla="*/ 708660 w 2693529"/>
                  <a:gd name="connsiteY3" fmla="*/ 3002280 h 3855720"/>
                  <a:gd name="connsiteX4" fmla="*/ 0 w 2693529"/>
                  <a:gd name="connsiteY4" fmla="*/ 3855720 h 3855720"/>
                  <a:gd name="connsiteX0" fmla="*/ 1950720 w 2682317"/>
                  <a:gd name="connsiteY0" fmla="*/ 0 h 3855720"/>
                  <a:gd name="connsiteX1" fmla="*/ 2613660 w 2682317"/>
                  <a:gd name="connsiteY1" fmla="*/ 563880 h 3855720"/>
                  <a:gd name="connsiteX2" fmla="*/ 2446020 w 2682317"/>
                  <a:gd name="connsiteY2" fmla="*/ 2766060 h 3855720"/>
                  <a:gd name="connsiteX3" fmla="*/ 708660 w 2682317"/>
                  <a:gd name="connsiteY3" fmla="*/ 3002280 h 3855720"/>
                  <a:gd name="connsiteX4" fmla="*/ 0 w 2682317"/>
                  <a:gd name="connsiteY4" fmla="*/ 3855720 h 3855720"/>
                  <a:gd name="connsiteX0" fmla="*/ 1950720 w 2687340"/>
                  <a:gd name="connsiteY0" fmla="*/ 0 h 3855720"/>
                  <a:gd name="connsiteX1" fmla="*/ 2621280 w 2687340"/>
                  <a:gd name="connsiteY1" fmla="*/ 640080 h 3855720"/>
                  <a:gd name="connsiteX2" fmla="*/ 2446020 w 2687340"/>
                  <a:gd name="connsiteY2" fmla="*/ 2766060 h 3855720"/>
                  <a:gd name="connsiteX3" fmla="*/ 708660 w 2687340"/>
                  <a:gd name="connsiteY3" fmla="*/ 3002280 h 3855720"/>
                  <a:gd name="connsiteX4" fmla="*/ 0 w 2687340"/>
                  <a:gd name="connsiteY4" fmla="*/ 3855720 h 3855720"/>
                  <a:gd name="connsiteX0" fmla="*/ 1950720 w 2692161"/>
                  <a:gd name="connsiteY0" fmla="*/ 0 h 3855720"/>
                  <a:gd name="connsiteX1" fmla="*/ 2621280 w 2692161"/>
                  <a:gd name="connsiteY1" fmla="*/ 640080 h 3855720"/>
                  <a:gd name="connsiteX2" fmla="*/ 2446020 w 2692161"/>
                  <a:gd name="connsiteY2" fmla="*/ 2766060 h 3855720"/>
                  <a:gd name="connsiteX3" fmla="*/ 617220 w 2692161"/>
                  <a:gd name="connsiteY3" fmla="*/ 3032760 h 3855720"/>
                  <a:gd name="connsiteX4" fmla="*/ 0 w 2692161"/>
                  <a:gd name="connsiteY4" fmla="*/ 3855720 h 3855720"/>
                  <a:gd name="connsiteX0" fmla="*/ 1958340 w 2699781"/>
                  <a:gd name="connsiteY0" fmla="*/ 0 h 3909060"/>
                  <a:gd name="connsiteX1" fmla="*/ 2628900 w 2699781"/>
                  <a:gd name="connsiteY1" fmla="*/ 640080 h 3909060"/>
                  <a:gd name="connsiteX2" fmla="*/ 2453640 w 2699781"/>
                  <a:gd name="connsiteY2" fmla="*/ 2766060 h 3909060"/>
                  <a:gd name="connsiteX3" fmla="*/ 624840 w 2699781"/>
                  <a:gd name="connsiteY3" fmla="*/ 3032760 h 3909060"/>
                  <a:gd name="connsiteX4" fmla="*/ 0 w 2699781"/>
                  <a:gd name="connsiteY4" fmla="*/ 3909060 h 3909060"/>
                  <a:gd name="connsiteX0" fmla="*/ 1958340 w 2701428"/>
                  <a:gd name="connsiteY0" fmla="*/ 0 h 3909060"/>
                  <a:gd name="connsiteX1" fmla="*/ 2628900 w 2701428"/>
                  <a:gd name="connsiteY1" fmla="*/ 640080 h 3909060"/>
                  <a:gd name="connsiteX2" fmla="*/ 2453640 w 2701428"/>
                  <a:gd name="connsiteY2" fmla="*/ 2766060 h 3909060"/>
                  <a:gd name="connsiteX3" fmla="*/ 594360 w 2701428"/>
                  <a:gd name="connsiteY3" fmla="*/ 3063240 h 3909060"/>
                  <a:gd name="connsiteX4" fmla="*/ 0 w 2701428"/>
                  <a:gd name="connsiteY4" fmla="*/ 3909060 h 3909060"/>
                  <a:gd name="connsiteX0" fmla="*/ 1958340 w 2701428"/>
                  <a:gd name="connsiteY0" fmla="*/ 0 h 3909060"/>
                  <a:gd name="connsiteX1" fmla="*/ 2628900 w 2701428"/>
                  <a:gd name="connsiteY1" fmla="*/ 640080 h 3909060"/>
                  <a:gd name="connsiteX2" fmla="*/ 2453640 w 2701428"/>
                  <a:gd name="connsiteY2" fmla="*/ 2766060 h 3909060"/>
                  <a:gd name="connsiteX3" fmla="*/ 594360 w 2701428"/>
                  <a:gd name="connsiteY3" fmla="*/ 3124200 h 3909060"/>
                  <a:gd name="connsiteX4" fmla="*/ 0 w 2701428"/>
                  <a:gd name="connsiteY4" fmla="*/ 3909060 h 3909060"/>
                  <a:gd name="connsiteX0" fmla="*/ 1958340 w 2712854"/>
                  <a:gd name="connsiteY0" fmla="*/ 0 h 3909060"/>
                  <a:gd name="connsiteX1" fmla="*/ 2628900 w 2712854"/>
                  <a:gd name="connsiteY1" fmla="*/ 640080 h 3909060"/>
                  <a:gd name="connsiteX2" fmla="*/ 2476500 w 2712854"/>
                  <a:gd name="connsiteY2" fmla="*/ 2788920 h 3909060"/>
                  <a:gd name="connsiteX3" fmla="*/ 594360 w 2712854"/>
                  <a:gd name="connsiteY3" fmla="*/ 3124200 h 3909060"/>
                  <a:gd name="connsiteX4" fmla="*/ 0 w 2712854"/>
                  <a:gd name="connsiteY4" fmla="*/ 3909060 h 3909060"/>
                  <a:gd name="connsiteX0" fmla="*/ 1958340 w 2690514"/>
                  <a:gd name="connsiteY0" fmla="*/ 0 h 3909060"/>
                  <a:gd name="connsiteX1" fmla="*/ 2628900 w 2690514"/>
                  <a:gd name="connsiteY1" fmla="*/ 640080 h 3909060"/>
                  <a:gd name="connsiteX2" fmla="*/ 2476500 w 2690514"/>
                  <a:gd name="connsiteY2" fmla="*/ 2788920 h 3909060"/>
                  <a:gd name="connsiteX3" fmla="*/ 594360 w 2690514"/>
                  <a:gd name="connsiteY3" fmla="*/ 3124200 h 3909060"/>
                  <a:gd name="connsiteX4" fmla="*/ 0 w 2690514"/>
                  <a:gd name="connsiteY4" fmla="*/ 3909060 h 3909060"/>
                  <a:gd name="connsiteX0" fmla="*/ 1958340 w 2668001"/>
                  <a:gd name="connsiteY0" fmla="*/ 0 h 3909060"/>
                  <a:gd name="connsiteX1" fmla="*/ 2628900 w 2668001"/>
                  <a:gd name="connsiteY1" fmla="*/ 640080 h 3909060"/>
                  <a:gd name="connsiteX2" fmla="*/ 2476500 w 2668001"/>
                  <a:gd name="connsiteY2" fmla="*/ 2788920 h 3909060"/>
                  <a:gd name="connsiteX3" fmla="*/ 594360 w 2668001"/>
                  <a:gd name="connsiteY3" fmla="*/ 3124200 h 3909060"/>
                  <a:gd name="connsiteX4" fmla="*/ 0 w 2668001"/>
                  <a:gd name="connsiteY4" fmla="*/ 3909060 h 3909060"/>
                  <a:gd name="connsiteX0" fmla="*/ 1958340 w 2695600"/>
                  <a:gd name="connsiteY0" fmla="*/ 0 h 3909060"/>
                  <a:gd name="connsiteX1" fmla="*/ 2628900 w 2695600"/>
                  <a:gd name="connsiteY1" fmla="*/ 640080 h 3909060"/>
                  <a:gd name="connsiteX2" fmla="*/ 2476500 w 2695600"/>
                  <a:gd name="connsiteY2" fmla="*/ 2788920 h 3909060"/>
                  <a:gd name="connsiteX3" fmla="*/ 541020 w 2695600"/>
                  <a:gd name="connsiteY3" fmla="*/ 3108960 h 3909060"/>
                  <a:gd name="connsiteX4" fmla="*/ 0 w 2695600"/>
                  <a:gd name="connsiteY4" fmla="*/ 3909060 h 3909060"/>
                  <a:gd name="connsiteX0" fmla="*/ 1958340 w 2695600"/>
                  <a:gd name="connsiteY0" fmla="*/ 0 h 3909060"/>
                  <a:gd name="connsiteX1" fmla="*/ 2628900 w 2695600"/>
                  <a:gd name="connsiteY1" fmla="*/ 640080 h 3909060"/>
                  <a:gd name="connsiteX2" fmla="*/ 2476500 w 2695600"/>
                  <a:gd name="connsiteY2" fmla="*/ 2788920 h 3909060"/>
                  <a:gd name="connsiteX3" fmla="*/ 541020 w 2695600"/>
                  <a:gd name="connsiteY3" fmla="*/ 3108960 h 3909060"/>
                  <a:gd name="connsiteX4" fmla="*/ 0 w 2695600"/>
                  <a:gd name="connsiteY4" fmla="*/ 3909060 h 3909060"/>
                  <a:gd name="connsiteX0" fmla="*/ 1935480 w 2672740"/>
                  <a:gd name="connsiteY0" fmla="*/ 0 h 3939540"/>
                  <a:gd name="connsiteX1" fmla="*/ 2606040 w 2672740"/>
                  <a:gd name="connsiteY1" fmla="*/ 640080 h 3939540"/>
                  <a:gd name="connsiteX2" fmla="*/ 2453640 w 2672740"/>
                  <a:gd name="connsiteY2" fmla="*/ 2788920 h 3939540"/>
                  <a:gd name="connsiteX3" fmla="*/ 518160 w 2672740"/>
                  <a:gd name="connsiteY3" fmla="*/ 3108960 h 3939540"/>
                  <a:gd name="connsiteX4" fmla="*/ 0 w 2672740"/>
                  <a:gd name="connsiteY4" fmla="*/ 3939540 h 3939540"/>
                  <a:gd name="connsiteX0" fmla="*/ 1935480 w 2677599"/>
                  <a:gd name="connsiteY0" fmla="*/ 0 h 3939540"/>
                  <a:gd name="connsiteX1" fmla="*/ 2606040 w 2677599"/>
                  <a:gd name="connsiteY1" fmla="*/ 640080 h 3939540"/>
                  <a:gd name="connsiteX2" fmla="*/ 2453640 w 2677599"/>
                  <a:gd name="connsiteY2" fmla="*/ 2788920 h 3939540"/>
                  <a:gd name="connsiteX3" fmla="*/ 441960 w 2677599"/>
                  <a:gd name="connsiteY3" fmla="*/ 3108960 h 3939540"/>
                  <a:gd name="connsiteX4" fmla="*/ 0 w 2677599"/>
                  <a:gd name="connsiteY4" fmla="*/ 3939540 h 3939540"/>
                  <a:gd name="connsiteX0" fmla="*/ 1935480 w 2677110"/>
                  <a:gd name="connsiteY0" fmla="*/ 0 h 3939540"/>
                  <a:gd name="connsiteX1" fmla="*/ 2606040 w 2677110"/>
                  <a:gd name="connsiteY1" fmla="*/ 640080 h 3939540"/>
                  <a:gd name="connsiteX2" fmla="*/ 2453640 w 2677110"/>
                  <a:gd name="connsiteY2" fmla="*/ 2788920 h 3939540"/>
                  <a:gd name="connsiteX3" fmla="*/ 449580 w 2677110"/>
                  <a:gd name="connsiteY3" fmla="*/ 3162300 h 3939540"/>
                  <a:gd name="connsiteX4" fmla="*/ 0 w 2677110"/>
                  <a:gd name="connsiteY4" fmla="*/ 3939540 h 3939540"/>
                  <a:gd name="connsiteX0" fmla="*/ 1973580 w 2715210"/>
                  <a:gd name="connsiteY0" fmla="*/ 0 h 3992880"/>
                  <a:gd name="connsiteX1" fmla="*/ 2644140 w 2715210"/>
                  <a:gd name="connsiteY1" fmla="*/ 640080 h 3992880"/>
                  <a:gd name="connsiteX2" fmla="*/ 2491740 w 2715210"/>
                  <a:gd name="connsiteY2" fmla="*/ 2788920 h 3992880"/>
                  <a:gd name="connsiteX3" fmla="*/ 487680 w 2715210"/>
                  <a:gd name="connsiteY3" fmla="*/ 3162300 h 3992880"/>
                  <a:gd name="connsiteX4" fmla="*/ 0 w 2715210"/>
                  <a:gd name="connsiteY4" fmla="*/ 3992880 h 3992880"/>
                  <a:gd name="connsiteX0" fmla="*/ 1973580 w 2715210"/>
                  <a:gd name="connsiteY0" fmla="*/ 0 h 3992880"/>
                  <a:gd name="connsiteX1" fmla="*/ 2644140 w 2715210"/>
                  <a:gd name="connsiteY1" fmla="*/ 640080 h 3992880"/>
                  <a:gd name="connsiteX2" fmla="*/ 2491740 w 2715210"/>
                  <a:gd name="connsiteY2" fmla="*/ 2788920 h 3992880"/>
                  <a:gd name="connsiteX3" fmla="*/ 487680 w 2715210"/>
                  <a:gd name="connsiteY3" fmla="*/ 3162300 h 3992880"/>
                  <a:gd name="connsiteX4" fmla="*/ 0 w 2715210"/>
                  <a:gd name="connsiteY4" fmla="*/ 3992880 h 3992880"/>
                  <a:gd name="connsiteX0" fmla="*/ 1973580 w 2715210"/>
                  <a:gd name="connsiteY0" fmla="*/ 0 h 3992880"/>
                  <a:gd name="connsiteX1" fmla="*/ 2644140 w 2715210"/>
                  <a:gd name="connsiteY1" fmla="*/ 640080 h 3992880"/>
                  <a:gd name="connsiteX2" fmla="*/ 2491740 w 2715210"/>
                  <a:gd name="connsiteY2" fmla="*/ 2788920 h 3992880"/>
                  <a:gd name="connsiteX3" fmla="*/ 487680 w 2715210"/>
                  <a:gd name="connsiteY3" fmla="*/ 3162300 h 3992880"/>
                  <a:gd name="connsiteX4" fmla="*/ 0 w 2715210"/>
                  <a:gd name="connsiteY4" fmla="*/ 3992880 h 3992880"/>
                  <a:gd name="connsiteX0" fmla="*/ 1973580 w 2715210"/>
                  <a:gd name="connsiteY0" fmla="*/ 0 h 3992880"/>
                  <a:gd name="connsiteX1" fmla="*/ 2644140 w 2715210"/>
                  <a:gd name="connsiteY1" fmla="*/ 640080 h 3992880"/>
                  <a:gd name="connsiteX2" fmla="*/ 2491740 w 2715210"/>
                  <a:gd name="connsiteY2" fmla="*/ 2788920 h 3992880"/>
                  <a:gd name="connsiteX3" fmla="*/ 487680 w 2715210"/>
                  <a:gd name="connsiteY3" fmla="*/ 3162300 h 3992880"/>
                  <a:gd name="connsiteX4" fmla="*/ 0 w 2715210"/>
                  <a:gd name="connsiteY4" fmla="*/ 3992880 h 3992880"/>
                  <a:gd name="connsiteX0" fmla="*/ 1973580 w 2715210"/>
                  <a:gd name="connsiteY0" fmla="*/ 0 h 3992880"/>
                  <a:gd name="connsiteX1" fmla="*/ 2644140 w 2715210"/>
                  <a:gd name="connsiteY1" fmla="*/ 640080 h 3992880"/>
                  <a:gd name="connsiteX2" fmla="*/ 2491740 w 2715210"/>
                  <a:gd name="connsiteY2" fmla="*/ 2788920 h 3992880"/>
                  <a:gd name="connsiteX3" fmla="*/ 487680 w 2715210"/>
                  <a:gd name="connsiteY3" fmla="*/ 3162300 h 3992880"/>
                  <a:gd name="connsiteX4" fmla="*/ 0 w 2715210"/>
                  <a:gd name="connsiteY4" fmla="*/ 3992880 h 3992880"/>
                  <a:gd name="connsiteX0" fmla="*/ 1973580 w 2715210"/>
                  <a:gd name="connsiteY0" fmla="*/ 0 h 3992880"/>
                  <a:gd name="connsiteX1" fmla="*/ 2644140 w 2715210"/>
                  <a:gd name="connsiteY1" fmla="*/ 640080 h 3992880"/>
                  <a:gd name="connsiteX2" fmla="*/ 2491740 w 2715210"/>
                  <a:gd name="connsiteY2" fmla="*/ 2788920 h 3992880"/>
                  <a:gd name="connsiteX3" fmla="*/ 487680 w 2715210"/>
                  <a:gd name="connsiteY3" fmla="*/ 3162300 h 3992880"/>
                  <a:gd name="connsiteX4" fmla="*/ 0 w 2715210"/>
                  <a:gd name="connsiteY4" fmla="*/ 3992880 h 3992880"/>
                  <a:gd name="connsiteX0" fmla="*/ 1973580 w 2712872"/>
                  <a:gd name="connsiteY0" fmla="*/ 0 h 3992880"/>
                  <a:gd name="connsiteX1" fmla="*/ 2644140 w 2712872"/>
                  <a:gd name="connsiteY1" fmla="*/ 640080 h 3992880"/>
                  <a:gd name="connsiteX2" fmla="*/ 2491740 w 2712872"/>
                  <a:gd name="connsiteY2" fmla="*/ 2788920 h 3992880"/>
                  <a:gd name="connsiteX3" fmla="*/ 524256 w 2712872"/>
                  <a:gd name="connsiteY3" fmla="*/ 3198876 h 3992880"/>
                  <a:gd name="connsiteX4" fmla="*/ 0 w 2712872"/>
                  <a:gd name="connsiteY4" fmla="*/ 3992880 h 3992880"/>
                  <a:gd name="connsiteX0" fmla="*/ 1973580 w 2712872"/>
                  <a:gd name="connsiteY0" fmla="*/ 0 h 3992880"/>
                  <a:gd name="connsiteX1" fmla="*/ 2644140 w 2712872"/>
                  <a:gd name="connsiteY1" fmla="*/ 640080 h 3992880"/>
                  <a:gd name="connsiteX2" fmla="*/ 2491740 w 2712872"/>
                  <a:gd name="connsiteY2" fmla="*/ 2788920 h 3992880"/>
                  <a:gd name="connsiteX3" fmla="*/ 524256 w 2712872"/>
                  <a:gd name="connsiteY3" fmla="*/ 3198876 h 3992880"/>
                  <a:gd name="connsiteX4" fmla="*/ 0 w 2712872"/>
                  <a:gd name="connsiteY4" fmla="*/ 3992880 h 3992880"/>
                  <a:gd name="connsiteX0" fmla="*/ 1973580 w 2712872"/>
                  <a:gd name="connsiteY0" fmla="*/ 0 h 3992880"/>
                  <a:gd name="connsiteX1" fmla="*/ 2644140 w 2712872"/>
                  <a:gd name="connsiteY1" fmla="*/ 640080 h 3992880"/>
                  <a:gd name="connsiteX2" fmla="*/ 2491740 w 2712872"/>
                  <a:gd name="connsiteY2" fmla="*/ 2788920 h 3992880"/>
                  <a:gd name="connsiteX3" fmla="*/ 524256 w 2712872"/>
                  <a:gd name="connsiteY3" fmla="*/ 3198876 h 3992880"/>
                  <a:gd name="connsiteX4" fmla="*/ 0 w 2712872"/>
                  <a:gd name="connsiteY4" fmla="*/ 3992880 h 3992880"/>
                  <a:gd name="connsiteX0" fmla="*/ 1973580 w 2712872"/>
                  <a:gd name="connsiteY0" fmla="*/ 0 h 3992880"/>
                  <a:gd name="connsiteX1" fmla="*/ 2644140 w 2712872"/>
                  <a:gd name="connsiteY1" fmla="*/ 640080 h 3992880"/>
                  <a:gd name="connsiteX2" fmla="*/ 2491740 w 2712872"/>
                  <a:gd name="connsiteY2" fmla="*/ 2788920 h 3992880"/>
                  <a:gd name="connsiteX3" fmla="*/ 524256 w 2712872"/>
                  <a:gd name="connsiteY3" fmla="*/ 3198876 h 3992880"/>
                  <a:gd name="connsiteX4" fmla="*/ 0 w 2712872"/>
                  <a:gd name="connsiteY4" fmla="*/ 3992880 h 3992880"/>
                  <a:gd name="connsiteX0" fmla="*/ 1973580 w 2714039"/>
                  <a:gd name="connsiteY0" fmla="*/ 0 h 3992880"/>
                  <a:gd name="connsiteX1" fmla="*/ 2644140 w 2714039"/>
                  <a:gd name="connsiteY1" fmla="*/ 640080 h 3992880"/>
                  <a:gd name="connsiteX2" fmla="*/ 2491740 w 2714039"/>
                  <a:gd name="connsiteY2" fmla="*/ 2788920 h 3992880"/>
                  <a:gd name="connsiteX3" fmla="*/ 505968 w 2714039"/>
                  <a:gd name="connsiteY3" fmla="*/ 3168396 h 3992880"/>
                  <a:gd name="connsiteX4" fmla="*/ 0 w 2714039"/>
                  <a:gd name="connsiteY4" fmla="*/ 3992880 h 3992880"/>
                  <a:gd name="connsiteX0" fmla="*/ 1973580 w 2714039"/>
                  <a:gd name="connsiteY0" fmla="*/ 0 h 3992880"/>
                  <a:gd name="connsiteX1" fmla="*/ 2644140 w 2714039"/>
                  <a:gd name="connsiteY1" fmla="*/ 640080 h 3992880"/>
                  <a:gd name="connsiteX2" fmla="*/ 2491740 w 2714039"/>
                  <a:gd name="connsiteY2" fmla="*/ 2788920 h 3992880"/>
                  <a:gd name="connsiteX3" fmla="*/ 505968 w 2714039"/>
                  <a:gd name="connsiteY3" fmla="*/ 3168396 h 3992880"/>
                  <a:gd name="connsiteX4" fmla="*/ 0 w 2714039"/>
                  <a:gd name="connsiteY4" fmla="*/ 3992880 h 3992880"/>
                  <a:gd name="connsiteX0" fmla="*/ 1973580 w 2714039"/>
                  <a:gd name="connsiteY0" fmla="*/ 0 h 3992880"/>
                  <a:gd name="connsiteX1" fmla="*/ 2644140 w 2714039"/>
                  <a:gd name="connsiteY1" fmla="*/ 640080 h 3992880"/>
                  <a:gd name="connsiteX2" fmla="*/ 2491740 w 2714039"/>
                  <a:gd name="connsiteY2" fmla="*/ 2788920 h 3992880"/>
                  <a:gd name="connsiteX3" fmla="*/ 505968 w 2714039"/>
                  <a:gd name="connsiteY3" fmla="*/ 3168396 h 3992880"/>
                  <a:gd name="connsiteX4" fmla="*/ 0 w 2714039"/>
                  <a:gd name="connsiteY4" fmla="*/ 3992880 h 3992880"/>
                  <a:gd name="connsiteX0" fmla="*/ 1973580 w 2740727"/>
                  <a:gd name="connsiteY0" fmla="*/ 0 h 3992880"/>
                  <a:gd name="connsiteX1" fmla="*/ 2689860 w 2740727"/>
                  <a:gd name="connsiteY1" fmla="*/ 640080 h 3992880"/>
                  <a:gd name="connsiteX2" fmla="*/ 2491740 w 2740727"/>
                  <a:gd name="connsiteY2" fmla="*/ 2788920 h 3992880"/>
                  <a:gd name="connsiteX3" fmla="*/ 505968 w 2740727"/>
                  <a:gd name="connsiteY3" fmla="*/ 3168396 h 3992880"/>
                  <a:gd name="connsiteX4" fmla="*/ 0 w 2740727"/>
                  <a:gd name="connsiteY4" fmla="*/ 3992880 h 3992880"/>
                  <a:gd name="connsiteX0" fmla="*/ 1973580 w 2719712"/>
                  <a:gd name="connsiteY0" fmla="*/ 0 h 3992880"/>
                  <a:gd name="connsiteX1" fmla="*/ 2689860 w 2719712"/>
                  <a:gd name="connsiteY1" fmla="*/ 640080 h 3992880"/>
                  <a:gd name="connsiteX2" fmla="*/ 2491740 w 2719712"/>
                  <a:gd name="connsiteY2" fmla="*/ 2788920 h 3992880"/>
                  <a:gd name="connsiteX3" fmla="*/ 505968 w 2719712"/>
                  <a:gd name="connsiteY3" fmla="*/ 3168396 h 3992880"/>
                  <a:gd name="connsiteX4" fmla="*/ 0 w 2719712"/>
                  <a:gd name="connsiteY4" fmla="*/ 3992880 h 399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9712" h="3992880">
                    <a:moveTo>
                      <a:pt x="1973580" y="0"/>
                    </a:moveTo>
                    <a:cubicBezTo>
                      <a:pt x="2261870" y="59055"/>
                      <a:pt x="2710180" y="167640"/>
                      <a:pt x="2689860" y="640080"/>
                    </a:cubicBezTo>
                    <a:cubicBezTo>
                      <a:pt x="2669540" y="1112520"/>
                      <a:pt x="2855722" y="2367534"/>
                      <a:pt x="2491740" y="2788920"/>
                    </a:cubicBezTo>
                    <a:cubicBezTo>
                      <a:pt x="2127758" y="3210306"/>
                      <a:pt x="917448" y="2971546"/>
                      <a:pt x="505968" y="3168396"/>
                    </a:cubicBezTo>
                    <a:cubicBezTo>
                      <a:pt x="184404" y="3333242"/>
                      <a:pt x="148590" y="3664585"/>
                      <a:pt x="0" y="3992880"/>
                    </a:cubicBezTo>
                  </a:path>
                </a:pathLst>
              </a:custGeom>
              <a:noFill/>
              <a:ln w="28575">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63">
                <a:extLst>
                  <a:ext uri="{FF2B5EF4-FFF2-40B4-BE49-F238E27FC236}">
                    <a16:creationId xmlns:a16="http://schemas.microsoft.com/office/drawing/2014/main" id="{2E419F30-6F2F-955A-B168-598B37A39131}"/>
                  </a:ext>
                </a:extLst>
              </p:cNvPr>
              <p:cNvSpPr/>
              <p:nvPr/>
            </p:nvSpPr>
            <p:spPr>
              <a:xfrm>
                <a:off x="3898576" y="1905462"/>
                <a:ext cx="2271500" cy="2245490"/>
              </a:xfrm>
              <a:custGeom>
                <a:avLst/>
                <a:gdLst>
                  <a:gd name="connsiteX0" fmla="*/ 0 w 2315700"/>
                  <a:gd name="connsiteY0" fmla="*/ 592521 h 2297305"/>
                  <a:gd name="connsiteX1" fmla="*/ 592521 w 2315700"/>
                  <a:gd name="connsiteY1" fmla="*/ 0 h 2297305"/>
                  <a:gd name="connsiteX2" fmla="*/ 1723179 w 2315700"/>
                  <a:gd name="connsiteY2" fmla="*/ 0 h 2297305"/>
                  <a:gd name="connsiteX3" fmla="*/ 2315700 w 2315700"/>
                  <a:gd name="connsiteY3" fmla="*/ 592521 h 2297305"/>
                  <a:gd name="connsiteX4" fmla="*/ 2315700 w 2315700"/>
                  <a:gd name="connsiteY4" fmla="*/ 1704784 h 2297305"/>
                  <a:gd name="connsiteX5" fmla="*/ 1723179 w 2315700"/>
                  <a:gd name="connsiteY5" fmla="*/ 2297305 h 2297305"/>
                  <a:gd name="connsiteX6" fmla="*/ 592521 w 2315700"/>
                  <a:gd name="connsiteY6" fmla="*/ 2297305 h 2297305"/>
                  <a:gd name="connsiteX7" fmla="*/ 0 w 2315700"/>
                  <a:gd name="connsiteY7" fmla="*/ 1704784 h 2297305"/>
                  <a:gd name="connsiteX8" fmla="*/ 0 w 2315700"/>
                  <a:gd name="connsiteY8" fmla="*/ 592521 h 2297305"/>
                  <a:gd name="connsiteX0" fmla="*/ 0 w 2315700"/>
                  <a:gd name="connsiteY0" fmla="*/ 592521 h 2297305"/>
                  <a:gd name="connsiteX1" fmla="*/ 882081 w 2315700"/>
                  <a:gd name="connsiteY1" fmla="*/ 0 h 2297305"/>
                  <a:gd name="connsiteX2" fmla="*/ 1723179 w 2315700"/>
                  <a:gd name="connsiteY2" fmla="*/ 0 h 2297305"/>
                  <a:gd name="connsiteX3" fmla="*/ 2315700 w 2315700"/>
                  <a:gd name="connsiteY3" fmla="*/ 592521 h 2297305"/>
                  <a:gd name="connsiteX4" fmla="*/ 2315700 w 2315700"/>
                  <a:gd name="connsiteY4" fmla="*/ 1704784 h 2297305"/>
                  <a:gd name="connsiteX5" fmla="*/ 1723179 w 2315700"/>
                  <a:gd name="connsiteY5" fmla="*/ 2297305 h 2297305"/>
                  <a:gd name="connsiteX6" fmla="*/ 592521 w 2315700"/>
                  <a:gd name="connsiteY6" fmla="*/ 2297305 h 2297305"/>
                  <a:gd name="connsiteX7" fmla="*/ 0 w 2315700"/>
                  <a:gd name="connsiteY7" fmla="*/ 1704784 h 2297305"/>
                  <a:gd name="connsiteX8" fmla="*/ 0 w 2315700"/>
                  <a:gd name="connsiteY8" fmla="*/ 592521 h 2297305"/>
                  <a:gd name="connsiteX0" fmla="*/ 5080 w 2315700"/>
                  <a:gd name="connsiteY0" fmla="*/ 607761 h 2297305"/>
                  <a:gd name="connsiteX1" fmla="*/ 882081 w 2315700"/>
                  <a:gd name="connsiteY1" fmla="*/ 0 h 2297305"/>
                  <a:gd name="connsiteX2" fmla="*/ 1723179 w 2315700"/>
                  <a:gd name="connsiteY2" fmla="*/ 0 h 2297305"/>
                  <a:gd name="connsiteX3" fmla="*/ 2315700 w 2315700"/>
                  <a:gd name="connsiteY3" fmla="*/ 592521 h 2297305"/>
                  <a:gd name="connsiteX4" fmla="*/ 2315700 w 2315700"/>
                  <a:gd name="connsiteY4" fmla="*/ 1704784 h 2297305"/>
                  <a:gd name="connsiteX5" fmla="*/ 1723179 w 2315700"/>
                  <a:gd name="connsiteY5" fmla="*/ 2297305 h 2297305"/>
                  <a:gd name="connsiteX6" fmla="*/ 592521 w 2315700"/>
                  <a:gd name="connsiteY6" fmla="*/ 2297305 h 2297305"/>
                  <a:gd name="connsiteX7" fmla="*/ 0 w 2315700"/>
                  <a:gd name="connsiteY7" fmla="*/ 1704784 h 2297305"/>
                  <a:gd name="connsiteX8" fmla="*/ 5080 w 2315700"/>
                  <a:gd name="connsiteY8" fmla="*/ 607761 h 2297305"/>
                  <a:gd name="connsiteX0" fmla="*/ 5080 w 2315700"/>
                  <a:gd name="connsiteY0" fmla="*/ 607761 h 2297305"/>
                  <a:gd name="connsiteX1" fmla="*/ 250682 w 2315700"/>
                  <a:gd name="connsiteY1" fmla="*/ 184027 h 2297305"/>
                  <a:gd name="connsiteX2" fmla="*/ 882081 w 2315700"/>
                  <a:gd name="connsiteY2" fmla="*/ 0 h 2297305"/>
                  <a:gd name="connsiteX3" fmla="*/ 1723179 w 2315700"/>
                  <a:gd name="connsiteY3" fmla="*/ 0 h 2297305"/>
                  <a:gd name="connsiteX4" fmla="*/ 2315700 w 2315700"/>
                  <a:gd name="connsiteY4" fmla="*/ 592521 h 2297305"/>
                  <a:gd name="connsiteX5" fmla="*/ 2315700 w 2315700"/>
                  <a:gd name="connsiteY5" fmla="*/ 1704784 h 2297305"/>
                  <a:gd name="connsiteX6" fmla="*/ 1723179 w 2315700"/>
                  <a:gd name="connsiteY6" fmla="*/ 2297305 h 2297305"/>
                  <a:gd name="connsiteX7" fmla="*/ 592521 w 2315700"/>
                  <a:gd name="connsiteY7" fmla="*/ 2297305 h 2297305"/>
                  <a:gd name="connsiteX8" fmla="*/ 0 w 2315700"/>
                  <a:gd name="connsiteY8" fmla="*/ 1704784 h 2297305"/>
                  <a:gd name="connsiteX9" fmla="*/ 5080 w 2315700"/>
                  <a:gd name="connsiteY9" fmla="*/ 607761 h 2297305"/>
                  <a:gd name="connsiteX0" fmla="*/ 25400 w 2315700"/>
                  <a:gd name="connsiteY0" fmla="*/ 607761 h 2297305"/>
                  <a:gd name="connsiteX1" fmla="*/ 250682 w 2315700"/>
                  <a:gd name="connsiteY1" fmla="*/ 184027 h 2297305"/>
                  <a:gd name="connsiteX2" fmla="*/ 882081 w 2315700"/>
                  <a:gd name="connsiteY2" fmla="*/ 0 h 2297305"/>
                  <a:gd name="connsiteX3" fmla="*/ 1723179 w 2315700"/>
                  <a:gd name="connsiteY3" fmla="*/ 0 h 2297305"/>
                  <a:gd name="connsiteX4" fmla="*/ 2315700 w 2315700"/>
                  <a:gd name="connsiteY4" fmla="*/ 592521 h 2297305"/>
                  <a:gd name="connsiteX5" fmla="*/ 2315700 w 2315700"/>
                  <a:gd name="connsiteY5" fmla="*/ 1704784 h 2297305"/>
                  <a:gd name="connsiteX6" fmla="*/ 1723179 w 2315700"/>
                  <a:gd name="connsiteY6" fmla="*/ 2297305 h 2297305"/>
                  <a:gd name="connsiteX7" fmla="*/ 592521 w 2315700"/>
                  <a:gd name="connsiteY7" fmla="*/ 2297305 h 2297305"/>
                  <a:gd name="connsiteX8" fmla="*/ 0 w 2315700"/>
                  <a:gd name="connsiteY8" fmla="*/ 1704784 h 2297305"/>
                  <a:gd name="connsiteX9" fmla="*/ 25400 w 2315700"/>
                  <a:gd name="connsiteY9" fmla="*/ 607761 h 2297305"/>
                  <a:gd name="connsiteX0" fmla="*/ 25400 w 2315700"/>
                  <a:gd name="connsiteY0" fmla="*/ 607761 h 2297305"/>
                  <a:gd name="connsiteX1" fmla="*/ 265922 w 2315700"/>
                  <a:gd name="connsiteY1" fmla="*/ 184027 h 2297305"/>
                  <a:gd name="connsiteX2" fmla="*/ 882081 w 2315700"/>
                  <a:gd name="connsiteY2" fmla="*/ 0 h 2297305"/>
                  <a:gd name="connsiteX3" fmla="*/ 1723179 w 2315700"/>
                  <a:gd name="connsiteY3" fmla="*/ 0 h 2297305"/>
                  <a:gd name="connsiteX4" fmla="*/ 2315700 w 2315700"/>
                  <a:gd name="connsiteY4" fmla="*/ 592521 h 2297305"/>
                  <a:gd name="connsiteX5" fmla="*/ 2315700 w 2315700"/>
                  <a:gd name="connsiteY5" fmla="*/ 1704784 h 2297305"/>
                  <a:gd name="connsiteX6" fmla="*/ 1723179 w 2315700"/>
                  <a:gd name="connsiteY6" fmla="*/ 2297305 h 2297305"/>
                  <a:gd name="connsiteX7" fmla="*/ 592521 w 2315700"/>
                  <a:gd name="connsiteY7" fmla="*/ 2297305 h 2297305"/>
                  <a:gd name="connsiteX8" fmla="*/ 0 w 2315700"/>
                  <a:gd name="connsiteY8" fmla="*/ 1704784 h 2297305"/>
                  <a:gd name="connsiteX9" fmla="*/ 25400 w 2315700"/>
                  <a:gd name="connsiteY9" fmla="*/ 607761 h 2297305"/>
                  <a:gd name="connsiteX0" fmla="*/ 25400 w 2315700"/>
                  <a:gd name="connsiteY0" fmla="*/ 607761 h 2297305"/>
                  <a:gd name="connsiteX1" fmla="*/ 265922 w 2315700"/>
                  <a:gd name="connsiteY1" fmla="*/ 184027 h 2297305"/>
                  <a:gd name="connsiteX2" fmla="*/ 882081 w 2315700"/>
                  <a:gd name="connsiteY2" fmla="*/ 0 h 2297305"/>
                  <a:gd name="connsiteX3" fmla="*/ 1723179 w 2315700"/>
                  <a:gd name="connsiteY3" fmla="*/ 0 h 2297305"/>
                  <a:gd name="connsiteX4" fmla="*/ 2315700 w 2315700"/>
                  <a:gd name="connsiteY4" fmla="*/ 592521 h 2297305"/>
                  <a:gd name="connsiteX5" fmla="*/ 2315700 w 2315700"/>
                  <a:gd name="connsiteY5" fmla="*/ 1704784 h 2297305"/>
                  <a:gd name="connsiteX6" fmla="*/ 1723179 w 2315700"/>
                  <a:gd name="connsiteY6" fmla="*/ 2297305 h 2297305"/>
                  <a:gd name="connsiteX7" fmla="*/ 592521 w 2315700"/>
                  <a:gd name="connsiteY7" fmla="*/ 2297305 h 2297305"/>
                  <a:gd name="connsiteX8" fmla="*/ 0 w 2315700"/>
                  <a:gd name="connsiteY8" fmla="*/ 1704784 h 2297305"/>
                  <a:gd name="connsiteX9" fmla="*/ 25400 w 2315700"/>
                  <a:gd name="connsiteY9" fmla="*/ 607761 h 2297305"/>
                  <a:gd name="connsiteX0" fmla="*/ 25400 w 2315700"/>
                  <a:gd name="connsiteY0" fmla="*/ 607761 h 2297305"/>
                  <a:gd name="connsiteX1" fmla="*/ 250682 w 2315700"/>
                  <a:gd name="connsiteY1" fmla="*/ 180217 h 2297305"/>
                  <a:gd name="connsiteX2" fmla="*/ 882081 w 2315700"/>
                  <a:gd name="connsiteY2" fmla="*/ 0 h 2297305"/>
                  <a:gd name="connsiteX3" fmla="*/ 1723179 w 2315700"/>
                  <a:gd name="connsiteY3" fmla="*/ 0 h 2297305"/>
                  <a:gd name="connsiteX4" fmla="*/ 2315700 w 2315700"/>
                  <a:gd name="connsiteY4" fmla="*/ 592521 h 2297305"/>
                  <a:gd name="connsiteX5" fmla="*/ 2315700 w 2315700"/>
                  <a:gd name="connsiteY5" fmla="*/ 1704784 h 2297305"/>
                  <a:gd name="connsiteX6" fmla="*/ 1723179 w 2315700"/>
                  <a:gd name="connsiteY6" fmla="*/ 2297305 h 2297305"/>
                  <a:gd name="connsiteX7" fmla="*/ 592521 w 2315700"/>
                  <a:gd name="connsiteY7" fmla="*/ 2297305 h 2297305"/>
                  <a:gd name="connsiteX8" fmla="*/ 0 w 2315700"/>
                  <a:gd name="connsiteY8" fmla="*/ 1704784 h 2297305"/>
                  <a:gd name="connsiteX9" fmla="*/ 25400 w 2315700"/>
                  <a:gd name="connsiteY9" fmla="*/ 607761 h 2297305"/>
                  <a:gd name="connsiteX0" fmla="*/ 25400 w 2315700"/>
                  <a:gd name="connsiteY0" fmla="*/ 607761 h 2297305"/>
                  <a:gd name="connsiteX1" fmla="*/ 250682 w 2315700"/>
                  <a:gd name="connsiteY1" fmla="*/ 180217 h 2297305"/>
                  <a:gd name="connsiteX2" fmla="*/ 882081 w 2315700"/>
                  <a:gd name="connsiteY2" fmla="*/ 0 h 2297305"/>
                  <a:gd name="connsiteX3" fmla="*/ 1598887 w 2315700"/>
                  <a:gd name="connsiteY3" fmla="*/ 5197 h 2297305"/>
                  <a:gd name="connsiteX4" fmla="*/ 2315700 w 2315700"/>
                  <a:gd name="connsiteY4" fmla="*/ 592521 h 2297305"/>
                  <a:gd name="connsiteX5" fmla="*/ 2315700 w 2315700"/>
                  <a:gd name="connsiteY5" fmla="*/ 1704784 h 2297305"/>
                  <a:gd name="connsiteX6" fmla="*/ 1723179 w 2315700"/>
                  <a:gd name="connsiteY6" fmla="*/ 2297305 h 2297305"/>
                  <a:gd name="connsiteX7" fmla="*/ 592521 w 2315700"/>
                  <a:gd name="connsiteY7" fmla="*/ 2297305 h 2297305"/>
                  <a:gd name="connsiteX8" fmla="*/ 0 w 2315700"/>
                  <a:gd name="connsiteY8" fmla="*/ 1704784 h 2297305"/>
                  <a:gd name="connsiteX9" fmla="*/ 25400 w 2315700"/>
                  <a:gd name="connsiteY9" fmla="*/ 607761 h 2297305"/>
                  <a:gd name="connsiteX0" fmla="*/ 25400 w 2315700"/>
                  <a:gd name="connsiteY0" fmla="*/ 607761 h 2297305"/>
                  <a:gd name="connsiteX1" fmla="*/ 250682 w 2315700"/>
                  <a:gd name="connsiteY1" fmla="*/ 180217 h 2297305"/>
                  <a:gd name="connsiteX2" fmla="*/ 882081 w 2315700"/>
                  <a:gd name="connsiteY2" fmla="*/ 0 h 2297305"/>
                  <a:gd name="connsiteX3" fmla="*/ 1598887 w 2315700"/>
                  <a:gd name="connsiteY3" fmla="*/ 5197 h 2297305"/>
                  <a:gd name="connsiteX4" fmla="*/ 2294985 w 2315700"/>
                  <a:gd name="connsiteY4" fmla="*/ 597718 h 2297305"/>
                  <a:gd name="connsiteX5" fmla="*/ 2315700 w 2315700"/>
                  <a:gd name="connsiteY5" fmla="*/ 1704784 h 2297305"/>
                  <a:gd name="connsiteX6" fmla="*/ 1723179 w 2315700"/>
                  <a:gd name="connsiteY6" fmla="*/ 2297305 h 2297305"/>
                  <a:gd name="connsiteX7" fmla="*/ 592521 w 2315700"/>
                  <a:gd name="connsiteY7" fmla="*/ 2297305 h 2297305"/>
                  <a:gd name="connsiteX8" fmla="*/ 0 w 2315700"/>
                  <a:gd name="connsiteY8" fmla="*/ 1704784 h 2297305"/>
                  <a:gd name="connsiteX9" fmla="*/ 25400 w 2315700"/>
                  <a:gd name="connsiteY9" fmla="*/ 607761 h 229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5700" h="2297305">
                    <a:moveTo>
                      <a:pt x="25400" y="607761"/>
                    </a:moveTo>
                    <a:cubicBezTo>
                      <a:pt x="68874" y="360228"/>
                      <a:pt x="129915" y="286590"/>
                      <a:pt x="250682" y="180217"/>
                    </a:cubicBezTo>
                    <a:cubicBezTo>
                      <a:pt x="396849" y="78924"/>
                      <a:pt x="638358" y="36598"/>
                      <a:pt x="882081" y="0"/>
                    </a:cubicBezTo>
                    <a:lnTo>
                      <a:pt x="1598887" y="5197"/>
                    </a:lnTo>
                    <a:cubicBezTo>
                      <a:pt x="1926127" y="5197"/>
                      <a:pt x="2294985" y="270478"/>
                      <a:pt x="2294985" y="597718"/>
                    </a:cubicBezTo>
                    <a:lnTo>
                      <a:pt x="2315700" y="1704784"/>
                    </a:lnTo>
                    <a:cubicBezTo>
                      <a:pt x="2315700" y="2032024"/>
                      <a:pt x="2050419" y="2297305"/>
                      <a:pt x="1723179" y="2297305"/>
                    </a:cubicBezTo>
                    <a:lnTo>
                      <a:pt x="592521" y="2297305"/>
                    </a:lnTo>
                    <a:cubicBezTo>
                      <a:pt x="265281" y="2297305"/>
                      <a:pt x="0" y="2032024"/>
                      <a:pt x="0" y="1704784"/>
                    </a:cubicBezTo>
                    <a:cubicBezTo>
                      <a:pt x="1693" y="1339110"/>
                      <a:pt x="23707" y="973435"/>
                      <a:pt x="25400" y="607761"/>
                    </a:cubicBezTo>
                    <a:close/>
                  </a:path>
                </a:pathLst>
              </a:custGeom>
              <a:noFill/>
              <a:ln w="28575">
                <a:solidFill>
                  <a:srgbClr val="AEAEA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Freeform: Shape 87">
                <a:extLst>
                  <a:ext uri="{FF2B5EF4-FFF2-40B4-BE49-F238E27FC236}">
                    <a16:creationId xmlns:a16="http://schemas.microsoft.com/office/drawing/2014/main" id="{D9BFEF0B-85FF-FAC2-AF69-0BC9E8D34EC1}"/>
                  </a:ext>
                </a:extLst>
              </p:cNvPr>
              <p:cNvSpPr/>
              <p:nvPr/>
            </p:nvSpPr>
            <p:spPr>
              <a:xfrm flipV="1">
                <a:off x="6598294" y="1893721"/>
                <a:ext cx="958748" cy="679692"/>
              </a:xfrm>
              <a:custGeom>
                <a:avLst/>
                <a:gdLst>
                  <a:gd name="connsiteX0" fmla="*/ 0 w 1866900"/>
                  <a:gd name="connsiteY0" fmla="*/ 0 h 1558290"/>
                  <a:gd name="connsiteX1" fmla="*/ 396240 w 1866900"/>
                  <a:gd name="connsiteY1" fmla="*/ 1188720 h 1558290"/>
                  <a:gd name="connsiteX2" fmla="*/ 1866900 w 1866900"/>
                  <a:gd name="connsiteY2" fmla="*/ 1558290 h 1558290"/>
                  <a:gd name="connsiteX0" fmla="*/ 0 w 1893446"/>
                  <a:gd name="connsiteY0" fmla="*/ 0 h 1558290"/>
                  <a:gd name="connsiteX1" fmla="*/ 422786 w 1893446"/>
                  <a:gd name="connsiteY1" fmla="*/ 1188720 h 1558290"/>
                  <a:gd name="connsiteX2" fmla="*/ 1893446 w 1893446"/>
                  <a:gd name="connsiteY2" fmla="*/ 1558290 h 1558290"/>
                  <a:gd name="connsiteX0" fmla="*/ 0 w 1908615"/>
                  <a:gd name="connsiteY0" fmla="*/ 0 h 1185997"/>
                  <a:gd name="connsiteX1" fmla="*/ 437955 w 1908615"/>
                  <a:gd name="connsiteY1" fmla="*/ 816427 h 1185997"/>
                  <a:gd name="connsiteX2" fmla="*/ 1908615 w 1908615"/>
                  <a:gd name="connsiteY2" fmla="*/ 1185997 h 1185997"/>
                </a:gdLst>
                <a:ahLst/>
                <a:cxnLst>
                  <a:cxn ang="0">
                    <a:pos x="connsiteX0" y="connsiteY0"/>
                  </a:cxn>
                  <a:cxn ang="0">
                    <a:pos x="connsiteX1" y="connsiteY1"/>
                  </a:cxn>
                  <a:cxn ang="0">
                    <a:pos x="connsiteX2" y="connsiteY2"/>
                  </a:cxn>
                </a:cxnLst>
                <a:rect l="l" t="t" r="r" b="b"/>
                <a:pathLst>
                  <a:path w="1908615" h="1185997">
                    <a:moveTo>
                      <a:pt x="0" y="0"/>
                    </a:moveTo>
                    <a:cubicBezTo>
                      <a:pt x="42545" y="464502"/>
                      <a:pt x="126805" y="556712"/>
                      <a:pt x="437955" y="816427"/>
                    </a:cubicBezTo>
                    <a:cubicBezTo>
                      <a:pt x="749105" y="1076142"/>
                      <a:pt x="1657790" y="1158057"/>
                      <a:pt x="1908615" y="1185997"/>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83CEEB1E-96DE-5D30-899E-96B3A373FF3D}"/>
                  </a:ext>
                </a:extLst>
              </p:cNvPr>
              <p:cNvSpPr/>
              <p:nvPr/>
            </p:nvSpPr>
            <p:spPr>
              <a:xfrm>
                <a:off x="6150199" y="1477946"/>
                <a:ext cx="735417" cy="1187150"/>
              </a:xfrm>
              <a:custGeom>
                <a:avLst/>
                <a:gdLst>
                  <a:gd name="connsiteX0" fmla="*/ 5123 w 469943"/>
                  <a:gd name="connsiteY0" fmla="*/ 1051588 h 1051588"/>
                  <a:gd name="connsiteX1" fmla="*/ 66083 w 469943"/>
                  <a:gd name="connsiteY1" fmla="*/ 342928 h 1051588"/>
                  <a:gd name="connsiteX2" fmla="*/ 469943 w 469943"/>
                  <a:gd name="connsiteY2" fmla="*/ 28 h 1051588"/>
                  <a:gd name="connsiteX0" fmla="*/ 4323 w 472951"/>
                  <a:gd name="connsiteY0" fmla="*/ 1055425 h 1055425"/>
                  <a:gd name="connsiteX1" fmla="*/ 69091 w 472951"/>
                  <a:gd name="connsiteY1" fmla="*/ 342928 h 1055425"/>
                  <a:gd name="connsiteX2" fmla="*/ 472951 w 472951"/>
                  <a:gd name="connsiteY2" fmla="*/ 28 h 1055425"/>
                  <a:gd name="connsiteX0" fmla="*/ 2965 w 471593"/>
                  <a:gd name="connsiteY0" fmla="*/ 1055425 h 1055425"/>
                  <a:gd name="connsiteX1" fmla="*/ 76619 w 471593"/>
                  <a:gd name="connsiteY1" fmla="*/ 342928 h 1055425"/>
                  <a:gd name="connsiteX2" fmla="*/ 471593 w 471593"/>
                  <a:gd name="connsiteY2" fmla="*/ 28 h 1055425"/>
                  <a:gd name="connsiteX0" fmla="*/ 2556 w 474993"/>
                  <a:gd name="connsiteY0" fmla="*/ 1063098 h 1063098"/>
                  <a:gd name="connsiteX1" fmla="*/ 80019 w 474993"/>
                  <a:gd name="connsiteY1" fmla="*/ 342928 h 1063098"/>
                  <a:gd name="connsiteX2" fmla="*/ 474993 w 474993"/>
                  <a:gd name="connsiteY2" fmla="*/ 28 h 1063098"/>
                  <a:gd name="connsiteX0" fmla="*/ 3121 w 470480"/>
                  <a:gd name="connsiteY0" fmla="*/ 1065016 h 1065016"/>
                  <a:gd name="connsiteX1" fmla="*/ 75506 w 470480"/>
                  <a:gd name="connsiteY1" fmla="*/ 342928 h 1065016"/>
                  <a:gd name="connsiteX2" fmla="*/ 470480 w 470480"/>
                  <a:gd name="connsiteY2" fmla="*/ 28 h 1065016"/>
                  <a:gd name="connsiteX0" fmla="*/ 1960 w 482014"/>
                  <a:gd name="connsiteY0" fmla="*/ 1065016 h 1065016"/>
                  <a:gd name="connsiteX1" fmla="*/ 87040 w 482014"/>
                  <a:gd name="connsiteY1" fmla="*/ 342928 h 1065016"/>
                  <a:gd name="connsiteX2" fmla="*/ 482014 w 482014"/>
                  <a:gd name="connsiteY2" fmla="*/ 28 h 1065016"/>
                  <a:gd name="connsiteX0" fmla="*/ 1565 w 481619"/>
                  <a:gd name="connsiteY0" fmla="*/ 1065016 h 1065016"/>
                  <a:gd name="connsiteX1" fmla="*/ 94262 w 481619"/>
                  <a:gd name="connsiteY1" fmla="*/ 342928 h 1065016"/>
                  <a:gd name="connsiteX2" fmla="*/ 481619 w 481619"/>
                  <a:gd name="connsiteY2" fmla="*/ 28 h 1065016"/>
                  <a:gd name="connsiteX0" fmla="*/ 1812 w 476788"/>
                  <a:gd name="connsiteY0" fmla="*/ 1068853 h 1068853"/>
                  <a:gd name="connsiteX1" fmla="*/ 89431 w 476788"/>
                  <a:gd name="connsiteY1" fmla="*/ 342928 h 1068853"/>
                  <a:gd name="connsiteX2" fmla="*/ 476788 w 476788"/>
                  <a:gd name="connsiteY2" fmla="*/ 28 h 1068853"/>
                  <a:gd name="connsiteX0" fmla="*/ 1331 w 476307"/>
                  <a:gd name="connsiteY0" fmla="*/ 1068854 h 1068854"/>
                  <a:gd name="connsiteX1" fmla="*/ 100375 w 476307"/>
                  <a:gd name="connsiteY1" fmla="*/ 337174 h 1068854"/>
                  <a:gd name="connsiteX2" fmla="*/ 476307 w 476307"/>
                  <a:gd name="connsiteY2" fmla="*/ 29 h 1068854"/>
                  <a:gd name="connsiteX0" fmla="*/ 1015 w 488685"/>
                  <a:gd name="connsiteY0" fmla="*/ 1132160 h 1132160"/>
                  <a:gd name="connsiteX1" fmla="*/ 112753 w 488685"/>
                  <a:gd name="connsiteY1" fmla="*/ 337174 h 1132160"/>
                  <a:gd name="connsiteX2" fmla="*/ 488685 w 488685"/>
                  <a:gd name="connsiteY2" fmla="*/ 29 h 1132160"/>
                  <a:gd name="connsiteX0" fmla="*/ 991 w 489931"/>
                  <a:gd name="connsiteY0" fmla="*/ 1195466 h 1195466"/>
                  <a:gd name="connsiteX1" fmla="*/ 113999 w 489931"/>
                  <a:gd name="connsiteY1" fmla="*/ 337174 h 1195466"/>
                  <a:gd name="connsiteX2" fmla="*/ 489931 w 489931"/>
                  <a:gd name="connsiteY2" fmla="*/ 29 h 1195466"/>
                  <a:gd name="connsiteX0" fmla="*/ 1093 w 490033"/>
                  <a:gd name="connsiteY0" fmla="*/ 1195470 h 1195470"/>
                  <a:gd name="connsiteX1" fmla="*/ 109024 w 490033"/>
                  <a:gd name="connsiteY1" fmla="*/ 316715 h 1195470"/>
                  <a:gd name="connsiteX2" fmla="*/ 490033 w 490033"/>
                  <a:gd name="connsiteY2" fmla="*/ 33 h 1195470"/>
                </a:gdLst>
                <a:ahLst/>
                <a:cxnLst>
                  <a:cxn ang="0">
                    <a:pos x="connsiteX0" y="connsiteY0"/>
                  </a:cxn>
                  <a:cxn ang="0">
                    <a:pos x="connsiteX1" y="connsiteY1"/>
                  </a:cxn>
                  <a:cxn ang="0">
                    <a:pos x="connsiteX2" y="connsiteY2"/>
                  </a:cxn>
                </a:cxnLst>
                <a:rect l="l" t="t" r="r" b="b"/>
                <a:pathLst>
                  <a:path w="490033" h="1195470">
                    <a:moveTo>
                      <a:pt x="1093" y="1195470"/>
                    </a:moveTo>
                    <a:cubicBezTo>
                      <a:pt x="-7162" y="928770"/>
                      <a:pt x="31554" y="491975"/>
                      <a:pt x="109024" y="316715"/>
                    </a:cubicBezTo>
                    <a:cubicBezTo>
                      <a:pt x="186494" y="141455"/>
                      <a:pt x="422723" y="-2507"/>
                      <a:pt x="490033" y="33"/>
                    </a:cubicBezTo>
                  </a:path>
                </a:pathLst>
              </a:custGeom>
              <a:noFill/>
              <a:ln w="28575">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FAEA4A80-64A2-8AC3-546B-A9B1F7EB3949}"/>
                  </a:ext>
                </a:extLst>
              </p:cNvPr>
              <p:cNvSpPr/>
              <p:nvPr/>
            </p:nvSpPr>
            <p:spPr>
              <a:xfrm>
                <a:off x="3510107" y="4154361"/>
                <a:ext cx="1011555" cy="1023620"/>
              </a:xfrm>
              <a:custGeom>
                <a:avLst/>
                <a:gdLst>
                  <a:gd name="connsiteX0" fmla="*/ 975360 w 975360"/>
                  <a:gd name="connsiteY0" fmla="*/ 0 h 1031240"/>
                  <a:gd name="connsiteX1" fmla="*/ 233680 w 975360"/>
                  <a:gd name="connsiteY1" fmla="*/ 254000 h 1031240"/>
                  <a:gd name="connsiteX2" fmla="*/ 0 w 975360"/>
                  <a:gd name="connsiteY2" fmla="*/ 1031240 h 1031240"/>
                  <a:gd name="connsiteX0" fmla="*/ 975360 w 975360"/>
                  <a:gd name="connsiteY0" fmla="*/ 0 h 1021715"/>
                  <a:gd name="connsiteX1" fmla="*/ 233680 w 975360"/>
                  <a:gd name="connsiteY1" fmla="*/ 244475 h 1021715"/>
                  <a:gd name="connsiteX2" fmla="*/ 0 w 975360"/>
                  <a:gd name="connsiteY2" fmla="*/ 1021715 h 1021715"/>
                  <a:gd name="connsiteX0" fmla="*/ 975360 w 975360"/>
                  <a:gd name="connsiteY0" fmla="*/ 0 h 1021715"/>
                  <a:gd name="connsiteX1" fmla="*/ 233680 w 975360"/>
                  <a:gd name="connsiteY1" fmla="*/ 244475 h 1021715"/>
                  <a:gd name="connsiteX2" fmla="*/ 0 w 975360"/>
                  <a:gd name="connsiteY2" fmla="*/ 1021715 h 1021715"/>
                  <a:gd name="connsiteX0" fmla="*/ 1011555 w 1011555"/>
                  <a:gd name="connsiteY0" fmla="*/ 0 h 1031240"/>
                  <a:gd name="connsiteX1" fmla="*/ 233680 w 1011555"/>
                  <a:gd name="connsiteY1" fmla="*/ 254000 h 1031240"/>
                  <a:gd name="connsiteX2" fmla="*/ 0 w 1011555"/>
                  <a:gd name="connsiteY2" fmla="*/ 1031240 h 1031240"/>
                  <a:gd name="connsiteX0" fmla="*/ 1011555 w 1011555"/>
                  <a:gd name="connsiteY0" fmla="*/ 0 h 1023620"/>
                  <a:gd name="connsiteX1" fmla="*/ 233680 w 1011555"/>
                  <a:gd name="connsiteY1" fmla="*/ 246380 h 1023620"/>
                  <a:gd name="connsiteX2" fmla="*/ 0 w 1011555"/>
                  <a:gd name="connsiteY2" fmla="*/ 1023620 h 1023620"/>
                </a:gdLst>
                <a:ahLst/>
                <a:cxnLst>
                  <a:cxn ang="0">
                    <a:pos x="connsiteX0" y="connsiteY0"/>
                  </a:cxn>
                  <a:cxn ang="0">
                    <a:pos x="connsiteX1" y="connsiteY1"/>
                  </a:cxn>
                  <a:cxn ang="0">
                    <a:pos x="connsiteX2" y="connsiteY2"/>
                  </a:cxn>
                </a:cxnLst>
                <a:rect l="l" t="t" r="r" b="b"/>
                <a:pathLst>
                  <a:path w="1011555" h="1023620">
                    <a:moveTo>
                      <a:pt x="1011555" y="0"/>
                    </a:moveTo>
                    <a:cubicBezTo>
                      <a:pt x="721995" y="23918"/>
                      <a:pt x="396240" y="74507"/>
                      <a:pt x="233680" y="246380"/>
                    </a:cubicBezTo>
                    <a:cubicBezTo>
                      <a:pt x="71120" y="418253"/>
                      <a:pt x="35560" y="720936"/>
                      <a:pt x="0" y="1023620"/>
                    </a:cubicBezTo>
                  </a:path>
                </a:pathLst>
              </a:custGeom>
              <a:noFill/>
              <a:ln w="28575">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8855E3EF-A593-2A93-B448-E57433281670}"/>
                  </a:ext>
                </a:extLst>
              </p:cNvPr>
              <p:cNvSpPr/>
              <p:nvPr/>
            </p:nvSpPr>
            <p:spPr>
              <a:xfrm>
                <a:off x="3510107" y="3905249"/>
                <a:ext cx="1067608" cy="684215"/>
              </a:xfrm>
              <a:custGeom>
                <a:avLst/>
                <a:gdLst>
                  <a:gd name="connsiteX0" fmla="*/ 1005840 w 1005840"/>
                  <a:gd name="connsiteY0" fmla="*/ 647700 h 663161"/>
                  <a:gd name="connsiteX1" fmla="*/ 266700 w 1005840"/>
                  <a:gd name="connsiteY1" fmla="*/ 579120 h 663161"/>
                  <a:gd name="connsiteX2" fmla="*/ 0 w 1005840"/>
                  <a:gd name="connsiteY2" fmla="*/ 0 h 663161"/>
                  <a:gd name="connsiteX0" fmla="*/ 1043940 w 1043940"/>
                  <a:gd name="connsiteY0" fmla="*/ 655320 h 668375"/>
                  <a:gd name="connsiteX1" fmla="*/ 266700 w 1043940"/>
                  <a:gd name="connsiteY1" fmla="*/ 579120 h 668375"/>
                  <a:gd name="connsiteX2" fmla="*/ 0 w 1043940"/>
                  <a:gd name="connsiteY2" fmla="*/ 0 h 668375"/>
                  <a:gd name="connsiteX0" fmla="*/ 1066800 w 1066800"/>
                  <a:gd name="connsiteY0" fmla="*/ 643890 h 660702"/>
                  <a:gd name="connsiteX1" fmla="*/ 266700 w 1066800"/>
                  <a:gd name="connsiteY1" fmla="*/ 579120 h 660702"/>
                  <a:gd name="connsiteX2" fmla="*/ 0 w 1066800"/>
                  <a:gd name="connsiteY2" fmla="*/ 0 h 660702"/>
                  <a:gd name="connsiteX0" fmla="*/ 1066800 w 1066800"/>
                  <a:gd name="connsiteY0" fmla="*/ 643890 h 649925"/>
                  <a:gd name="connsiteX1" fmla="*/ 266700 w 1066800"/>
                  <a:gd name="connsiteY1" fmla="*/ 529590 h 649925"/>
                  <a:gd name="connsiteX2" fmla="*/ 0 w 1066800"/>
                  <a:gd name="connsiteY2" fmla="*/ 0 h 649925"/>
                  <a:gd name="connsiteX0" fmla="*/ 1074420 w 1074420"/>
                  <a:gd name="connsiteY0" fmla="*/ 678180 h 684215"/>
                  <a:gd name="connsiteX1" fmla="*/ 274320 w 1074420"/>
                  <a:gd name="connsiteY1" fmla="*/ 563880 h 684215"/>
                  <a:gd name="connsiteX2" fmla="*/ 0 w 1074420"/>
                  <a:gd name="connsiteY2" fmla="*/ 0 h 684215"/>
                </a:gdLst>
                <a:ahLst/>
                <a:cxnLst>
                  <a:cxn ang="0">
                    <a:pos x="connsiteX0" y="connsiteY0"/>
                  </a:cxn>
                  <a:cxn ang="0">
                    <a:pos x="connsiteX1" y="connsiteY1"/>
                  </a:cxn>
                  <a:cxn ang="0">
                    <a:pos x="connsiteX2" y="connsiteY2"/>
                  </a:cxn>
                </a:cxnLst>
                <a:rect l="l" t="t" r="r" b="b"/>
                <a:pathLst>
                  <a:path w="1074420" h="684215">
                    <a:moveTo>
                      <a:pt x="1074420" y="678180"/>
                    </a:moveTo>
                    <a:cubicBezTo>
                      <a:pt x="788670" y="697865"/>
                      <a:pt x="441960" y="671830"/>
                      <a:pt x="274320" y="563880"/>
                    </a:cubicBezTo>
                    <a:cubicBezTo>
                      <a:pt x="106680" y="455930"/>
                      <a:pt x="49530" y="235585"/>
                      <a:pt x="0" y="0"/>
                    </a:cubicBezTo>
                  </a:path>
                </a:pathLst>
              </a:custGeom>
              <a:noFill/>
              <a:ln w="28575">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3" name="Group 142">
            <a:extLst>
              <a:ext uri="{FF2B5EF4-FFF2-40B4-BE49-F238E27FC236}">
                <a16:creationId xmlns:a16="http://schemas.microsoft.com/office/drawing/2014/main" id="{37DBE170-55F9-50DB-C7DF-48F80F7D2B2F}"/>
              </a:ext>
            </a:extLst>
          </p:cNvPr>
          <p:cNvGrpSpPr/>
          <p:nvPr/>
        </p:nvGrpSpPr>
        <p:grpSpPr>
          <a:xfrm>
            <a:off x="6436506" y="1982166"/>
            <a:ext cx="4393022" cy="4297729"/>
            <a:chOff x="5764306" y="1665125"/>
            <a:chExt cx="4857411" cy="4752045"/>
          </a:xfrm>
        </p:grpSpPr>
        <p:sp>
          <p:nvSpPr>
            <p:cNvPr id="112" name="Oval 111">
              <a:extLst>
                <a:ext uri="{FF2B5EF4-FFF2-40B4-BE49-F238E27FC236}">
                  <a16:creationId xmlns:a16="http://schemas.microsoft.com/office/drawing/2014/main" id="{9F0E5C3E-6A9A-56FE-EC84-4B7FC01630A7}"/>
                </a:ext>
              </a:extLst>
            </p:cNvPr>
            <p:cNvSpPr/>
            <p:nvPr/>
          </p:nvSpPr>
          <p:spPr>
            <a:xfrm>
              <a:off x="6946783" y="6234162"/>
              <a:ext cx="165304" cy="1830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3" name="Oval 112">
              <a:extLst>
                <a:ext uri="{FF2B5EF4-FFF2-40B4-BE49-F238E27FC236}">
                  <a16:creationId xmlns:a16="http://schemas.microsoft.com/office/drawing/2014/main" id="{80103186-2476-6F67-0214-13475EAA3B0D}"/>
                </a:ext>
              </a:extLst>
            </p:cNvPr>
            <p:cNvSpPr/>
            <p:nvPr/>
          </p:nvSpPr>
          <p:spPr>
            <a:xfrm>
              <a:off x="6550272" y="5927830"/>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4" name="Oval 113">
              <a:extLst>
                <a:ext uri="{FF2B5EF4-FFF2-40B4-BE49-F238E27FC236}">
                  <a16:creationId xmlns:a16="http://schemas.microsoft.com/office/drawing/2014/main" id="{42E0704A-336F-BF0D-C754-EFD947E9C577}"/>
                </a:ext>
              </a:extLst>
            </p:cNvPr>
            <p:cNvSpPr/>
            <p:nvPr/>
          </p:nvSpPr>
          <p:spPr>
            <a:xfrm>
              <a:off x="6953290" y="5399454"/>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5" name="Oval 114">
              <a:extLst>
                <a:ext uri="{FF2B5EF4-FFF2-40B4-BE49-F238E27FC236}">
                  <a16:creationId xmlns:a16="http://schemas.microsoft.com/office/drawing/2014/main" id="{38070C51-F8AB-CDB3-547F-8DEC6781BEAD}"/>
                </a:ext>
              </a:extLst>
            </p:cNvPr>
            <p:cNvSpPr/>
            <p:nvPr/>
          </p:nvSpPr>
          <p:spPr>
            <a:xfrm>
              <a:off x="6761834" y="5329324"/>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6" name="Oval 115">
              <a:extLst>
                <a:ext uri="{FF2B5EF4-FFF2-40B4-BE49-F238E27FC236}">
                  <a16:creationId xmlns:a16="http://schemas.microsoft.com/office/drawing/2014/main" id="{5A5F23A5-605F-F387-B246-FB8F2FD4AB15}"/>
                </a:ext>
              </a:extLst>
            </p:cNvPr>
            <p:cNvSpPr/>
            <p:nvPr/>
          </p:nvSpPr>
          <p:spPr>
            <a:xfrm>
              <a:off x="6945931" y="5181041"/>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7" name="Oval 116">
              <a:extLst>
                <a:ext uri="{FF2B5EF4-FFF2-40B4-BE49-F238E27FC236}">
                  <a16:creationId xmlns:a16="http://schemas.microsoft.com/office/drawing/2014/main" id="{96E61190-B079-A0A1-9602-29313D3755C1}"/>
                </a:ext>
              </a:extLst>
            </p:cNvPr>
            <p:cNvSpPr/>
            <p:nvPr/>
          </p:nvSpPr>
          <p:spPr>
            <a:xfrm>
              <a:off x="6942088" y="4599948"/>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8" name="Oval 117">
              <a:extLst>
                <a:ext uri="{FF2B5EF4-FFF2-40B4-BE49-F238E27FC236}">
                  <a16:creationId xmlns:a16="http://schemas.microsoft.com/office/drawing/2014/main" id="{28341D15-BB6B-34C0-72B2-409CC4191A95}"/>
                </a:ext>
              </a:extLst>
            </p:cNvPr>
            <p:cNvSpPr/>
            <p:nvPr/>
          </p:nvSpPr>
          <p:spPr>
            <a:xfrm>
              <a:off x="7542898" y="5474299"/>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9" name="Oval 118">
              <a:extLst>
                <a:ext uri="{FF2B5EF4-FFF2-40B4-BE49-F238E27FC236}">
                  <a16:creationId xmlns:a16="http://schemas.microsoft.com/office/drawing/2014/main" id="{565BB4EE-1895-2302-6C4B-6B255A277510}"/>
                </a:ext>
              </a:extLst>
            </p:cNvPr>
            <p:cNvSpPr/>
            <p:nvPr/>
          </p:nvSpPr>
          <p:spPr>
            <a:xfrm>
              <a:off x="7544404" y="5025598"/>
              <a:ext cx="165304" cy="1830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0" name="Oval 119">
              <a:extLst>
                <a:ext uri="{FF2B5EF4-FFF2-40B4-BE49-F238E27FC236}">
                  <a16:creationId xmlns:a16="http://schemas.microsoft.com/office/drawing/2014/main" id="{38CA5CF5-87DE-CAFE-AA7A-5255FC31C7EA}"/>
                </a:ext>
              </a:extLst>
            </p:cNvPr>
            <p:cNvSpPr/>
            <p:nvPr/>
          </p:nvSpPr>
          <p:spPr>
            <a:xfrm>
              <a:off x="6567439" y="4866499"/>
              <a:ext cx="165304" cy="1830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1" name="Oval 120">
              <a:extLst>
                <a:ext uri="{FF2B5EF4-FFF2-40B4-BE49-F238E27FC236}">
                  <a16:creationId xmlns:a16="http://schemas.microsoft.com/office/drawing/2014/main" id="{591A1862-BA79-BB06-5874-52B1601F9CE0}"/>
                </a:ext>
              </a:extLst>
            </p:cNvPr>
            <p:cNvSpPr/>
            <p:nvPr/>
          </p:nvSpPr>
          <p:spPr>
            <a:xfrm>
              <a:off x="6550272" y="2374625"/>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dirty="0"/>
            </a:p>
          </p:txBody>
        </p:sp>
        <p:sp>
          <p:nvSpPr>
            <p:cNvPr id="122" name="Oval 121">
              <a:extLst>
                <a:ext uri="{FF2B5EF4-FFF2-40B4-BE49-F238E27FC236}">
                  <a16:creationId xmlns:a16="http://schemas.microsoft.com/office/drawing/2014/main" id="{AFBC3B8F-C8AD-2AD9-81BD-E7CAD2E881FF}"/>
                </a:ext>
              </a:extLst>
            </p:cNvPr>
            <p:cNvSpPr/>
            <p:nvPr/>
          </p:nvSpPr>
          <p:spPr>
            <a:xfrm>
              <a:off x="6541675" y="2782830"/>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3" name="Oval 122">
              <a:extLst>
                <a:ext uri="{FF2B5EF4-FFF2-40B4-BE49-F238E27FC236}">
                  <a16:creationId xmlns:a16="http://schemas.microsoft.com/office/drawing/2014/main" id="{59349219-5E33-7B28-1A08-B70AA7101578}"/>
                </a:ext>
              </a:extLst>
            </p:cNvPr>
            <p:cNvSpPr/>
            <p:nvPr/>
          </p:nvSpPr>
          <p:spPr>
            <a:xfrm>
              <a:off x="6958788" y="2783928"/>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4" name="Oval 123">
              <a:extLst>
                <a:ext uri="{FF2B5EF4-FFF2-40B4-BE49-F238E27FC236}">
                  <a16:creationId xmlns:a16="http://schemas.microsoft.com/office/drawing/2014/main" id="{D5BAB9E5-B591-182D-730B-11E2DC2B95D4}"/>
                </a:ext>
              </a:extLst>
            </p:cNvPr>
            <p:cNvSpPr/>
            <p:nvPr/>
          </p:nvSpPr>
          <p:spPr>
            <a:xfrm>
              <a:off x="6953098" y="2371875"/>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5" name="Oval 124">
              <a:extLst>
                <a:ext uri="{FF2B5EF4-FFF2-40B4-BE49-F238E27FC236}">
                  <a16:creationId xmlns:a16="http://schemas.microsoft.com/office/drawing/2014/main" id="{1E793F5E-9F54-5A88-A5E7-E43F5C2A3E70}"/>
                </a:ext>
              </a:extLst>
            </p:cNvPr>
            <p:cNvSpPr/>
            <p:nvPr/>
          </p:nvSpPr>
          <p:spPr>
            <a:xfrm>
              <a:off x="9450373" y="2567955"/>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6" name="Oval 125">
              <a:extLst>
                <a:ext uri="{FF2B5EF4-FFF2-40B4-BE49-F238E27FC236}">
                  <a16:creationId xmlns:a16="http://schemas.microsoft.com/office/drawing/2014/main" id="{FBC8B670-145A-7CA2-1580-34511B20E229}"/>
                </a:ext>
              </a:extLst>
            </p:cNvPr>
            <p:cNvSpPr/>
            <p:nvPr/>
          </p:nvSpPr>
          <p:spPr>
            <a:xfrm>
              <a:off x="9316667" y="2782830"/>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7" name="Oval 126">
              <a:extLst>
                <a:ext uri="{FF2B5EF4-FFF2-40B4-BE49-F238E27FC236}">
                  <a16:creationId xmlns:a16="http://schemas.microsoft.com/office/drawing/2014/main" id="{E4481882-0105-8C60-FE72-F0102A3DB4E6}"/>
                </a:ext>
              </a:extLst>
            </p:cNvPr>
            <p:cNvSpPr/>
            <p:nvPr/>
          </p:nvSpPr>
          <p:spPr>
            <a:xfrm>
              <a:off x="9602666" y="2777468"/>
              <a:ext cx="167358" cy="140260"/>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8" name="Oval 127">
              <a:extLst>
                <a:ext uri="{FF2B5EF4-FFF2-40B4-BE49-F238E27FC236}">
                  <a16:creationId xmlns:a16="http://schemas.microsoft.com/office/drawing/2014/main" id="{3EAAD997-8D07-7679-DEEC-3E5C7A55519D}"/>
                </a:ext>
              </a:extLst>
            </p:cNvPr>
            <p:cNvSpPr/>
            <p:nvPr/>
          </p:nvSpPr>
          <p:spPr>
            <a:xfrm>
              <a:off x="9901901" y="2371096"/>
              <a:ext cx="146699" cy="15810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9" name="Oval 128">
              <a:extLst>
                <a:ext uri="{FF2B5EF4-FFF2-40B4-BE49-F238E27FC236}">
                  <a16:creationId xmlns:a16="http://schemas.microsoft.com/office/drawing/2014/main" id="{2405508D-2F6A-47FE-1290-8A65B08B6F3D}"/>
                </a:ext>
              </a:extLst>
            </p:cNvPr>
            <p:cNvSpPr/>
            <p:nvPr/>
          </p:nvSpPr>
          <p:spPr>
            <a:xfrm>
              <a:off x="9654267" y="3248949"/>
              <a:ext cx="146699" cy="15810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0" name="Oval 129">
              <a:extLst>
                <a:ext uri="{FF2B5EF4-FFF2-40B4-BE49-F238E27FC236}">
                  <a16:creationId xmlns:a16="http://schemas.microsoft.com/office/drawing/2014/main" id="{F1F6FF44-9BFC-9456-DA60-DBE17EADF4FD}"/>
                </a:ext>
              </a:extLst>
            </p:cNvPr>
            <p:cNvSpPr/>
            <p:nvPr/>
          </p:nvSpPr>
          <p:spPr>
            <a:xfrm>
              <a:off x="8627986" y="2791007"/>
              <a:ext cx="146699" cy="15810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1" name="Oval 130">
              <a:extLst>
                <a:ext uri="{FF2B5EF4-FFF2-40B4-BE49-F238E27FC236}">
                  <a16:creationId xmlns:a16="http://schemas.microsoft.com/office/drawing/2014/main" id="{60F0E53C-ED3B-DCE3-492B-E061D066A896}"/>
                </a:ext>
              </a:extLst>
            </p:cNvPr>
            <p:cNvSpPr/>
            <p:nvPr/>
          </p:nvSpPr>
          <p:spPr>
            <a:xfrm>
              <a:off x="7752190" y="2346506"/>
              <a:ext cx="146699" cy="15810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2" name="Oval 131">
              <a:extLst>
                <a:ext uri="{FF2B5EF4-FFF2-40B4-BE49-F238E27FC236}">
                  <a16:creationId xmlns:a16="http://schemas.microsoft.com/office/drawing/2014/main" id="{0271AE00-A9F5-9FDE-9F63-AB80AA2CED64}"/>
                </a:ext>
              </a:extLst>
            </p:cNvPr>
            <p:cNvSpPr/>
            <p:nvPr/>
          </p:nvSpPr>
          <p:spPr>
            <a:xfrm>
              <a:off x="6552004" y="1665125"/>
              <a:ext cx="146699" cy="15810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3" name="Oval 132">
              <a:extLst>
                <a:ext uri="{FF2B5EF4-FFF2-40B4-BE49-F238E27FC236}">
                  <a16:creationId xmlns:a16="http://schemas.microsoft.com/office/drawing/2014/main" id="{6E06F619-BA58-DFF4-163E-52A3C2D52CC9}"/>
                </a:ext>
              </a:extLst>
            </p:cNvPr>
            <p:cNvSpPr/>
            <p:nvPr/>
          </p:nvSpPr>
          <p:spPr>
            <a:xfrm>
              <a:off x="5764306" y="2791007"/>
              <a:ext cx="146699" cy="15810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4" name="Oval 133">
              <a:extLst>
                <a:ext uri="{FF2B5EF4-FFF2-40B4-BE49-F238E27FC236}">
                  <a16:creationId xmlns:a16="http://schemas.microsoft.com/office/drawing/2014/main" id="{CD8AFC78-DD76-7E8D-2C4C-3EB6782ACA28}"/>
                </a:ext>
              </a:extLst>
            </p:cNvPr>
            <p:cNvSpPr/>
            <p:nvPr/>
          </p:nvSpPr>
          <p:spPr>
            <a:xfrm>
              <a:off x="6975505" y="3389373"/>
              <a:ext cx="146699" cy="15810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5" name="Oval 134">
              <a:extLst>
                <a:ext uri="{FF2B5EF4-FFF2-40B4-BE49-F238E27FC236}">
                  <a16:creationId xmlns:a16="http://schemas.microsoft.com/office/drawing/2014/main" id="{BDEAC04D-2A10-9348-F4C3-56B5D3A745D3}"/>
                </a:ext>
              </a:extLst>
            </p:cNvPr>
            <p:cNvSpPr/>
            <p:nvPr/>
          </p:nvSpPr>
          <p:spPr>
            <a:xfrm>
              <a:off x="6514728" y="3383584"/>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6" name="Oval 135">
              <a:extLst>
                <a:ext uri="{FF2B5EF4-FFF2-40B4-BE49-F238E27FC236}">
                  <a16:creationId xmlns:a16="http://schemas.microsoft.com/office/drawing/2014/main" id="{51A8160F-6D6D-79BF-968C-ABC9CF44BFA7}"/>
                </a:ext>
              </a:extLst>
            </p:cNvPr>
            <p:cNvSpPr/>
            <p:nvPr/>
          </p:nvSpPr>
          <p:spPr>
            <a:xfrm>
              <a:off x="5769069" y="2335911"/>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7" name="Oval 136">
              <a:extLst>
                <a:ext uri="{FF2B5EF4-FFF2-40B4-BE49-F238E27FC236}">
                  <a16:creationId xmlns:a16="http://schemas.microsoft.com/office/drawing/2014/main" id="{D198A29A-1ED7-50E7-AC44-D060A4B90001}"/>
                </a:ext>
              </a:extLst>
            </p:cNvPr>
            <p:cNvSpPr/>
            <p:nvPr/>
          </p:nvSpPr>
          <p:spPr>
            <a:xfrm>
              <a:off x="6947497" y="1672303"/>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8" name="Oval 137">
              <a:extLst>
                <a:ext uri="{FF2B5EF4-FFF2-40B4-BE49-F238E27FC236}">
                  <a16:creationId xmlns:a16="http://schemas.microsoft.com/office/drawing/2014/main" id="{F03F7007-E294-B4D9-3938-631DCC7C2C4A}"/>
                </a:ext>
              </a:extLst>
            </p:cNvPr>
            <p:cNvSpPr/>
            <p:nvPr/>
          </p:nvSpPr>
          <p:spPr>
            <a:xfrm>
              <a:off x="8959895" y="2346506"/>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9" name="Oval 138">
              <a:extLst>
                <a:ext uri="{FF2B5EF4-FFF2-40B4-BE49-F238E27FC236}">
                  <a16:creationId xmlns:a16="http://schemas.microsoft.com/office/drawing/2014/main" id="{23D5F5C4-F955-FAFE-7FA3-1DF233CB3DA4}"/>
                </a:ext>
              </a:extLst>
            </p:cNvPr>
            <p:cNvSpPr/>
            <p:nvPr/>
          </p:nvSpPr>
          <p:spPr>
            <a:xfrm>
              <a:off x="9183862" y="3260929"/>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40" name="Oval 139">
              <a:extLst>
                <a:ext uri="{FF2B5EF4-FFF2-40B4-BE49-F238E27FC236}">
                  <a16:creationId xmlns:a16="http://schemas.microsoft.com/office/drawing/2014/main" id="{A08209F3-97FF-0BBA-CCD4-90C89B1EF5E8}"/>
                </a:ext>
              </a:extLst>
            </p:cNvPr>
            <p:cNvSpPr/>
            <p:nvPr/>
          </p:nvSpPr>
          <p:spPr>
            <a:xfrm>
              <a:off x="10443157" y="2783928"/>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41" name="Oval 140">
              <a:extLst>
                <a:ext uri="{FF2B5EF4-FFF2-40B4-BE49-F238E27FC236}">
                  <a16:creationId xmlns:a16="http://schemas.microsoft.com/office/drawing/2014/main" id="{F1A49C34-41A9-485F-24BD-A2D1572BAF88}"/>
                </a:ext>
              </a:extLst>
            </p:cNvPr>
            <p:cNvSpPr/>
            <p:nvPr/>
          </p:nvSpPr>
          <p:spPr>
            <a:xfrm>
              <a:off x="7736304" y="2769491"/>
              <a:ext cx="178560" cy="155891"/>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grpSp>
        <p:nvGrpSpPr>
          <p:cNvPr id="146" name="Group 145">
            <a:extLst>
              <a:ext uri="{FF2B5EF4-FFF2-40B4-BE49-F238E27FC236}">
                <a16:creationId xmlns:a16="http://schemas.microsoft.com/office/drawing/2014/main" id="{6D72EF18-C18B-50AB-3872-5B510B551C7A}"/>
              </a:ext>
            </a:extLst>
          </p:cNvPr>
          <p:cNvGrpSpPr/>
          <p:nvPr/>
        </p:nvGrpSpPr>
        <p:grpSpPr>
          <a:xfrm>
            <a:off x="9054987" y="3077654"/>
            <a:ext cx="2286000" cy="1736725"/>
            <a:chOff x="16130161" y="3547380"/>
            <a:chExt cx="2286000" cy="1736725"/>
          </a:xfrm>
        </p:grpSpPr>
        <p:grpSp>
          <p:nvGrpSpPr>
            <p:cNvPr id="6" name="Group 5">
              <a:extLst>
                <a:ext uri="{FF2B5EF4-FFF2-40B4-BE49-F238E27FC236}">
                  <a16:creationId xmlns:a16="http://schemas.microsoft.com/office/drawing/2014/main" id="{7FD9A9DE-41F4-1799-4096-4BC63B46F5A5}"/>
                </a:ext>
              </a:extLst>
            </p:cNvPr>
            <p:cNvGrpSpPr/>
            <p:nvPr/>
          </p:nvGrpSpPr>
          <p:grpSpPr>
            <a:xfrm>
              <a:off x="16130161" y="3547380"/>
              <a:ext cx="2286000" cy="1736725"/>
              <a:chOff x="8045283" y="3429000"/>
              <a:chExt cx="2286000" cy="1736725"/>
            </a:xfrm>
          </p:grpSpPr>
          <p:sp>
            <p:nvSpPr>
              <p:cNvPr id="7" name="Arrow: Chevron 6">
                <a:extLst>
                  <a:ext uri="{FF2B5EF4-FFF2-40B4-BE49-F238E27FC236}">
                    <a16:creationId xmlns:a16="http://schemas.microsoft.com/office/drawing/2014/main" id="{14CBA03B-BAFF-5BB0-4F0F-57BA4A19C9A3}"/>
                  </a:ext>
                </a:extLst>
              </p:cNvPr>
              <p:cNvSpPr/>
              <p:nvPr/>
            </p:nvSpPr>
            <p:spPr>
              <a:xfrm flipH="1">
                <a:off x="8045283" y="3429000"/>
                <a:ext cx="2286000" cy="547688"/>
              </a:xfrm>
              <a:prstGeom prst="chevron">
                <a:avLst/>
              </a:prstGeom>
              <a:solidFill>
                <a:srgbClr val="FFCC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9" name="Group 21">
                <a:extLst>
                  <a:ext uri="{FF2B5EF4-FFF2-40B4-BE49-F238E27FC236}">
                    <a16:creationId xmlns:a16="http://schemas.microsoft.com/office/drawing/2014/main" id="{951B3D56-A936-C367-9C73-83B74A1E31BD}"/>
                  </a:ext>
                </a:extLst>
              </p:cNvPr>
              <p:cNvGrpSpPr>
                <a:grpSpLocks/>
              </p:cNvGrpSpPr>
              <p:nvPr/>
            </p:nvGrpSpPr>
            <p:grpSpPr bwMode="auto">
              <a:xfrm flipV="1">
                <a:off x="8731083" y="3976688"/>
                <a:ext cx="914400" cy="1189037"/>
                <a:chOff x="1066124" y="1069200"/>
                <a:chExt cx="914400" cy="1188720"/>
              </a:xfrm>
            </p:grpSpPr>
            <p:sp>
              <p:nvSpPr>
                <p:cNvPr id="11" name="Oval 10">
                  <a:extLst>
                    <a:ext uri="{FF2B5EF4-FFF2-40B4-BE49-F238E27FC236}">
                      <a16:creationId xmlns:a16="http://schemas.microsoft.com/office/drawing/2014/main" id="{153E85AA-16D0-04BE-7CB4-86B9E7852AA4}"/>
                    </a:ext>
                  </a:extLst>
                </p:cNvPr>
                <p:cNvSpPr/>
                <p:nvPr/>
              </p:nvSpPr>
              <p:spPr>
                <a:xfrm>
                  <a:off x="1066124" y="1069200"/>
                  <a:ext cx="914400" cy="914156"/>
                </a:xfrm>
                <a:prstGeom prst="ellipse">
                  <a:avLst/>
                </a:prstGeom>
                <a:noFill/>
                <a:ln w="57150">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12" name="Straight Connector 11">
                  <a:extLst>
                    <a:ext uri="{FF2B5EF4-FFF2-40B4-BE49-F238E27FC236}">
                      <a16:creationId xmlns:a16="http://schemas.microsoft.com/office/drawing/2014/main" id="{4AEEF9EF-CFDA-9F00-6DDB-C45172A95CA0}"/>
                    </a:ext>
                  </a:extLst>
                </p:cNvPr>
                <p:cNvCxnSpPr>
                  <a:cxnSpLocks/>
                  <a:stCxn id="11" idx="4"/>
                </p:cNvCxnSpPr>
                <p:nvPr/>
              </p:nvCxnSpPr>
              <p:spPr>
                <a:xfrm>
                  <a:off x="1523324" y="1983356"/>
                  <a:ext cx="0" cy="274564"/>
                </a:xfrm>
                <a:prstGeom prst="line">
                  <a:avLst/>
                </a:prstGeom>
                <a:ln w="57150">
                  <a:solidFill>
                    <a:srgbClr val="FFCC99"/>
                  </a:solidFill>
                </a:ln>
              </p:spPr>
              <p:style>
                <a:lnRef idx="1">
                  <a:schemeClr val="accent1"/>
                </a:lnRef>
                <a:fillRef idx="0">
                  <a:schemeClr val="accent1"/>
                </a:fillRef>
                <a:effectRef idx="0">
                  <a:schemeClr val="accent1"/>
                </a:effectRef>
                <a:fontRef idx="minor">
                  <a:schemeClr val="tx1"/>
                </a:fontRef>
              </p:style>
            </p:cxnSp>
          </p:grpSp>
          <p:sp>
            <p:nvSpPr>
              <p:cNvPr id="10" name="TextBox 39">
                <a:extLst>
                  <a:ext uri="{FF2B5EF4-FFF2-40B4-BE49-F238E27FC236}">
                    <a16:creationId xmlns:a16="http://schemas.microsoft.com/office/drawing/2014/main" id="{94959203-C1A8-1479-C0CB-B91B2FEAD95F}"/>
                  </a:ext>
                </a:extLst>
              </p:cNvPr>
              <p:cNvSpPr txBox="1">
                <a:spLocks noChangeArrowheads="1"/>
              </p:cNvSpPr>
              <p:nvPr/>
            </p:nvSpPr>
            <p:spPr bwMode="auto">
              <a:xfrm>
                <a:off x="8253644" y="3462488"/>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11</a:t>
                </a:r>
              </a:p>
            </p:txBody>
          </p:sp>
        </p:grpSp>
        <p:pic>
          <p:nvPicPr>
            <p:cNvPr id="145" name="Graphic 144" descr="Arrow: Horizontal U-turn outline">
              <a:extLst>
                <a:ext uri="{FF2B5EF4-FFF2-40B4-BE49-F238E27FC236}">
                  <a16:creationId xmlns:a16="http://schemas.microsoft.com/office/drawing/2014/main" id="{9160D338-6BFC-B17E-1C4C-166CF1CA94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71158" y="4542623"/>
              <a:ext cx="604006" cy="604006"/>
            </a:xfrm>
            <a:prstGeom prst="rect">
              <a:avLst/>
            </a:prstGeom>
          </p:spPr>
        </p:pic>
      </p:grpSp>
      <p:grpSp>
        <p:nvGrpSpPr>
          <p:cNvPr id="147" name="Group 146">
            <a:extLst>
              <a:ext uri="{FF2B5EF4-FFF2-40B4-BE49-F238E27FC236}">
                <a16:creationId xmlns:a16="http://schemas.microsoft.com/office/drawing/2014/main" id="{3756012B-2CFB-2E0D-96F8-72C1FB9F869D}"/>
              </a:ext>
            </a:extLst>
          </p:cNvPr>
          <p:cNvGrpSpPr/>
          <p:nvPr/>
        </p:nvGrpSpPr>
        <p:grpSpPr>
          <a:xfrm>
            <a:off x="743445" y="2182918"/>
            <a:ext cx="6601584" cy="2925952"/>
            <a:chOff x="1180518" y="1110499"/>
            <a:chExt cx="9016779" cy="3974939"/>
          </a:xfrm>
        </p:grpSpPr>
        <p:cxnSp>
          <p:nvCxnSpPr>
            <p:cNvPr id="148" name="Straight Connector 147">
              <a:extLst>
                <a:ext uri="{FF2B5EF4-FFF2-40B4-BE49-F238E27FC236}">
                  <a16:creationId xmlns:a16="http://schemas.microsoft.com/office/drawing/2014/main" id="{B9A2357A-13A5-31FE-27C4-5C3C8AA1FC5C}"/>
                </a:ext>
              </a:extLst>
            </p:cNvPr>
            <p:cNvCxnSpPr>
              <a:cxnSpLocks/>
            </p:cNvCxnSpPr>
            <p:nvPr/>
          </p:nvCxnSpPr>
          <p:spPr>
            <a:xfrm>
              <a:off x="1180618" y="1110499"/>
              <a:ext cx="9016679" cy="0"/>
            </a:xfrm>
            <a:prstGeom prst="line">
              <a:avLst/>
            </a:prstGeom>
            <a:ln w="5715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grpSp>
          <p:nvGrpSpPr>
            <p:cNvPr id="149" name="Group 148">
              <a:extLst>
                <a:ext uri="{FF2B5EF4-FFF2-40B4-BE49-F238E27FC236}">
                  <a16:creationId xmlns:a16="http://schemas.microsoft.com/office/drawing/2014/main" id="{37BA78F4-597A-0E56-44DD-3B5E10082A2E}"/>
                </a:ext>
              </a:extLst>
            </p:cNvPr>
            <p:cNvGrpSpPr/>
            <p:nvPr/>
          </p:nvGrpSpPr>
          <p:grpSpPr>
            <a:xfrm flipH="1" flipV="1">
              <a:off x="7526008" y="3622399"/>
              <a:ext cx="2671289" cy="1463039"/>
              <a:chOff x="2438911" y="1280160"/>
              <a:chExt cx="2671289" cy="1463039"/>
            </a:xfrm>
          </p:grpSpPr>
          <p:sp>
            <p:nvSpPr>
              <p:cNvPr id="166" name="Arc 165">
                <a:extLst>
                  <a:ext uri="{FF2B5EF4-FFF2-40B4-BE49-F238E27FC236}">
                    <a16:creationId xmlns:a16="http://schemas.microsoft.com/office/drawing/2014/main" id="{49E90F6F-C93A-1FF3-9A46-67B564EA22A3}"/>
                  </a:ext>
                </a:extLst>
              </p:cNvPr>
              <p:cNvSpPr/>
              <p:nvPr/>
            </p:nvSpPr>
            <p:spPr>
              <a:xfrm rot="5400000">
                <a:off x="4250386" y="1883387"/>
                <a:ext cx="730549" cy="989076"/>
              </a:xfrm>
              <a:prstGeom prst="arc">
                <a:avLst>
                  <a:gd name="adj1" fmla="val 16148974"/>
                  <a:gd name="adj2" fmla="val 96819"/>
                </a:avLst>
              </a:prstGeom>
              <a:ln w="5715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1400"/>
              </a:p>
            </p:txBody>
          </p:sp>
          <p:cxnSp>
            <p:nvCxnSpPr>
              <p:cNvPr id="167" name="Straight Connector 166">
                <a:extLst>
                  <a:ext uri="{FF2B5EF4-FFF2-40B4-BE49-F238E27FC236}">
                    <a16:creationId xmlns:a16="http://schemas.microsoft.com/office/drawing/2014/main" id="{25DC314B-95E3-AA5E-74E2-6D34A395A173}"/>
                  </a:ext>
                </a:extLst>
              </p:cNvPr>
              <p:cNvCxnSpPr>
                <a:cxnSpLocks/>
                <a:stCxn id="166" idx="0"/>
              </p:cNvCxnSpPr>
              <p:nvPr/>
            </p:nvCxnSpPr>
            <p:spPr>
              <a:xfrm flipV="1">
                <a:off x="5110099" y="1280160"/>
                <a:ext cx="101" cy="1090426"/>
              </a:xfrm>
              <a:prstGeom prst="line">
                <a:avLst/>
              </a:prstGeom>
              <a:ln w="5715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168" name="Straight Connector 167">
                <a:extLst>
                  <a:ext uri="{FF2B5EF4-FFF2-40B4-BE49-F238E27FC236}">
                    <a16:creationId xmlns:a16="http://schemas.microsoft.com/office/drawing/2014/main" id="{6EB18CF4-1A9A-F231-AB8B-3E99ECAD22F1}"/>
                  </a:ext>
                </a:extLst>
              </p:cNvPr>
              <p:cNvCxnSpPr>
                <a:cxnSpLocks/>
                <a:stCxn id="166" idx="2"/>
              </p:cNvCxnSpPr>
              <p:nvPr/>
            </p:nvCxnSpPr>
            <p:spPr>
              <a:xfrm flipH="1">
                <a:off x="2438911" y="2743120"/>
                <a:ext cx="2166461" cy="1"/>
              </a:xfrm>
              <a:prstGeom prst="line">
                <a:avLst/>
              </a:prstGeom>
              <a:ln w="5715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grpSp>
        <p:grpSp>
          <p:nvGrpSpPr>
            <p:cNvPr id="150" name="Group 149">
              <a:extLst>
                <a:ext uri="{FF2B5EF4-FFF2-40B4-BE49-F238E27FC236}">
                  <a16:creationId xmlns:a16="http://schemas.microsoft.com/office/drawing/2014/main" id="{65D4067B-9648-A80D-70BA-57104FBD94D0}"/>
                </a:ext>
              </a:extLst>
            </p:cNvPr>
            <p:cNvGrpSpPr/>
            <p:nvPr/>
          </p:nvGrpSpPr>
          <p:grpSpPr>
            <a:xfrm flipV="1">
              <a:off x="1180518" y="3622399"/>
              <a:ext cx="4203005" cy="1463039"/>
              <a:chOff x="907195" y="1280160"/>
              <a:chExt cx="4203005" cy="1463039"/>
            </a:xfrm>
          </p:grpSpPr>
          <p:sp>
            <p:nvSpPr>
              <p:cNvPr id="163" name="Arc 162">
                <a:extLst>
                  <a:ext uri="{FF2B5EF4-FFF2-40B4-BE49-F238E27FC236}">
                    <a16:creationId xmlns:a16="http://schemas.microsoft.com/office/drawing/2014/main" id="{12BD38A3-5845-8F47-FF0D-143F84D890D0}"/>
                  </a:ext>
                </a:extLst>
              </p:cNvPr>
              <p:cNvSpPr/>
              <p:nvPr/>
            </p:nvSpPr>
            <p:spPr>
              <a:xfrm rot="5400000">
                <a:off x="4250386" y="1883387"/>
                <a:ext cx="730549" cy="989076"/>
              </a:xfrm>
              <a:prstGeom prst="arc">
                <a:avLst>
                  <a:gd name="adj1" fmla="val 16148974"/>
                  <a:gd name="adj2" fmla="val 96819"/>
                </a:avLst>
              </a:prstGeom>
              <a:ln w="5715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1400"/>
              </a:p>
            </p:txBody>
          </p:sp>
          <p:cxnSp>
            <p:nvCxnSpPr>
              <p:cNvPr id="164" name="Straight Connector 163">
                <a:extLst>
                  <a:ext uri="{FF2B5EF4-FFF2-40B4-BE49-F238E27FC236}">
                    <a16:creationId xmlns:a16="http://schemas.microsoft.com/office/drawing/2014/main" id="{AD9CB75D-BFE3-DA96-4688-F82B685BE48F}"/>
                  </a:ext>
                </a:extLst>
              </p:cNvPr>
              <p:cNvCxnSpPr>
                <a:cxnSpLocks/>
                <a:stCxn id="163" idx="0"/>
              </p:cNvCxnSpPr>
              <p:nvPr/>
            </p:nvCxnSpPr>
            <p:spPr>
              <a:xfrm flipV="1">
                <a:off x="5110099" y="1280160"/>
                <a:ext cx="101" cy="1090426"/>
              </a:xfrm>
              <a:prstGeom prst="line">
                <a:avLst/>
              </a:prstGeom>
              <a:ln w="5715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165" name="Straight Connector 164">
                <a:extLst>
                  <a:ext uri="{FF2B5EF4-FFF2-40B4-BE49-F238E27FC236}">
                    <a16:creationId xmlns:a16="http://schemas.microsoft.com/office/drawing/2014/main" id="{EC374A8A-A811-4F39-0216-B1D6D0D96653}"/>
                  </a:ext>
                </a:extLst>
              </p:cNvPr>
              <p:cNvCxnSpPr>
                <a:cxnSpLocks/>
                <a:stCxn id="163" idx="2"/>
              </p:cNvCxnSpPr>
              <p:nvPr/>
            </p:nvCxnSpPr>
            <p:spPr>
              <a:xfrm flipH="1">
                <a:off x="907195" y="2743120"/>
                <a:ext cx="3698178" cy="1"/>
              </a:xfrm>
              <a:prstGeom prst="line">
                <a:avLst/>
              </a:prstGeom>
              <a:ln w="5715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grpSp>
        <p:cxnSp>
          <p:nvCxnSpPr>
            <p:cNvPr id="151" name="Straight Arrow Connector 150">
              <a:extLst>
                <a:ext uri="{FF2B5EF4-FFF2-40B4-BE49-F238E27FC236}">
                  <a16:creationId xmlns:a16="http://schemas.microsoft.com/office/drawing/2014/main" id="{DEEC3902-BE8E-A0FC-0B2E-763D690F6711}"/>
                </a:ext>
              </a:extLst>
            </p:cNvPr>
            <p:cNvCxnSpPr>
              <a:cxnSpLocks/>
            </p:cNvCxnSpPr>
            <p:nvPr/>
          </p:nvCxnSpPr>
          <p:spPr>
            <a:xfrm>
              <a:off x="1180618" y="3204549"/>
              <a:ext cx="9016679" cy="0"/>
            </a:xfrm>
            <a:prstGeom prst="straightConnector1">
              <a:avLst/>
            </a:prstGeom>
            <a:ln w="28575">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CF1694B1-65CC-6E2F-DE55-1FDCC2E4D6A7}"/>
                </a:ext>
              </a:extLst>
            </p:cNvPr>
            <p:cNvCxnSpPr>
              <a:cxnSpLocks/>
            </p:cNvCxnSpPr>
            <p:nvPr/>
          </p:nvCxnSpPr>
          <p:spPr>
            <a:xfrm flipH="1">
              <a:off x="1180618" y="1524615"/>
              <a:ext cx="9016679" cy="0"/>
            </a:xfrm>
            <a:prstGeom prst="straightConnector1">
              <a:avLst/>
            </a:prstGeom>
            <a:ln w="28575">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3" name="Freeform: Shape 152">
              <a:extLst>
                <a:ext uri="{FF2B5EF4-FFF2-40B4-BE49-F238E27FC236}">
                  <a16:creationId xmlns:a16="http://schemas.microsoft.com/office/drawing/2014/main" id="{73A200D9-8C20-C24C-C380-DF699A213AC9}"/>
                </a:ext>
              </a:extLst>
            </p:cNvPr>
            <p:cNvSpPr/>
            <p:nvPr/>
          </p:nvSpPr>
          <p:spPr>
            <a:xfrm>
              <a:off x="1180518" y="2040553"/>
              <a:ext cx="4202904" cy="763983"/>
            </a:xfrm>
            <a:custGeom>
              <a:avLst/>
              <a:gdLst>
                <a:gd name="connsiteX0" fmla="*/ 0 w 3877056"/>
                <a:gd name="connsiteY0" fmla="*/ 12192 h 646176"/>
                <a:gd name="connsiteX1" fmla="*/ 0 w 3877056"/>
                <a:gd name="connsiteY1" fmla="*/ 12192 h 646176"/>
                <a:gd name="connsiteX2" fmla="*/ 0 w 3877056"/>
                <a:gd name="connsiteY2" fmla="*/ 627888 h 646176"/>
                <a:gd name="connsiteX3" fmla="*/ 3877056 w 3877056"/>
                <a:gd name="connsiteY3" fmla="*/ 646176 h 646176"/>
                <a:gd name="connsiteX4" fmla="*/ 3870960 w 3877056"/>
                <a:gd name="connsiteY4" fmla="*/ 646176 h 646176"/>
                <a:gd name="connsiteX5" fmla="*/ 3852672 w 3877056"/>
                <a:gd name="connsiteY5" fmla="*/ 536448 h 646176"/>
                <a:gd name="connsiteX6" fmla="*/ 3816096 w 3877056"/>
                <a:gd name="connsiteY6" fmla="*/ 475488 h 646176"/>
                <a:gd name="connsiteX7" fmla="*/ 3791712 w 3877056"/>
                <a:gd name="connsiteY7" fmla="*/ 451104 h 646176"/>
                <a:gd name="connsiteX8" fmla="*/ 3651504 w 3877056"/>
                <a:gd name="connsiteY8" fmla="*/ 426720 h 646176"/>
                <a:gd name="connsiteX9" fmla="*/ 3633216 w 3877056"/>
                <a:gd name="connsiteY9" fmla="*/ 420624 h 646176"/>
                <a:gd name="connsiteX10" fmla="*/ 3224784 w 3877056"/>
                <a:gd name="connsiteY10" fmla="*/ 414528 h 646176"/>
                <a:gd name="connsiteX11" fmla="*/ 2932176 w 3877056"/>
                <a:gd name="connsiteY11" fmla="*/ 402336 h 646176"/>
                <a:gd name="connsiteX12" fmla="*/ 2810256 w 3877056"/>
                <a:gd name="connsiteY12" fmla="*/ 396240 h 646176"/>
                <a:gd name="connsiteX13" fmla="*/ 2712720 w 3877056"/>
                <a:gd name="connsiteY13" fmla="*/ 390144 h 646176"/>
                <a:gd name="connsiteX14" fmla="*/ 2371344 w 3877056"/>
                <a:gd name="connsiteY14" fmla="*/ 384048 h 646176"/>
                <a:gd name="connsiteX15" fmla="*/ 2121408 w 3877056"/>
                <a:gd name="connsiteY15" fmla="*/ 365760 h 646176"/>
                <a:gd name="connsiteX16" fmla="*/ 2048256 w 3877056"/>
                <a:gd name="connsiteY16" fmla="*/ 353568 h 646176"/>
                <a:gd name="connsiteX17" fmla="*/ 1914144 w 3877056"/>
                <a:gd name="connsiteY17" fmla="*/ 347472 h 646176"/>
                <a:gd name="connsiteX18" fmla="*/ 1834896 w 3877056"/>
                <a:gd name="connsiteY18" fmla="*/ 341376 h 646176"/>
                <a:gd name="connsiteX19" fmla="*/ 1804416 w 3877056"/>
                <a:gd name="connsiteY19" fmla="*/ 335280 h 646176"/>
                <a:gd name="connsiteX20" fmla="*/ 1725168 w 3877056"/>
                <a:gd name="connsiteY20" fmla="*/ 323088 h 646176"/>
                <a:gd name="connsiteX21" fmla="*/ 1682496 w 3877056"/>
                <a:gd name="connsiteY21" fmla="*/ 304800 h 646176"/>
                <a:gd name="connsiteX22" fmla="*/ 1645920 w 3877056"/>
                <a:gd name="connsiteY22" fmla="*/ 292608 h 646176"/>
                <a:gd name="connsiteX23" fmla="*/ 1615440 w 3877056"/>
                <a:gd name="connsiteY23" fmla="*/ 274320 h 646176"/>
                <a:gd name="connsiteX24" fmla="*/ 1560576 w 3877056"/>
                <a:gd name="connsiteY24" fmla="*/ 243840 h 646176"/>
                <a:gd name="connsiteX25" fmla="*/ 1481328 w 3877056"/>
                <a:gd name="connsiteY25" fmla="*/ 188976 h 646176"/>
                <a:gd name="connsiteX26" fmla="*/ 1438656 w 3877056"/>
                <a:gd name="connsiteY26" fmla="*/ 164592 h 646176"/>
                <a:gd name="connsiteX27" fmla="*/ 1389888 w 3877056"/>
                <a:gd name="connsiteY27" fmla="*/ 140208 h 646176"/>
                <a:gd name="connsiteX28" fmla="*/ 1316736 w 3877056"/>
                <a:gd name="connsiteY28" fmla="*/ 97536 h 646176"/>
                <a:gd name="connsiteX29" fmla="*/ 1164336 w 3877056"/>
                <a:gd name="connsiteY29" fmla="*/ 42672 h 646176"/>
                <a:gd name="connsiteX30" fmla="*/ 1103376 w 3877056"/>
                <a:gd name="connsiteY30" fmla="*/ 24384 h 646176"/>
                <a:gd name="connsiteX31" fmla="*/ 1048512 w 3877056"/>
                <a:gd name="connsiteY31" fmla="*/ 6096 h 646176"/>
                <a:gd name="connsiteX32" fmla="*/ 1011936 w 3877056"/>
                <a:gd name="connsiteY32" fmla="*/ 0 h 646176"/>
                <a:gd name="connsiteX33" fmla="*/ 975360 w 3877056"/>
                <a:gd name="connsiteY33" fmla="*/ 6096 h 646176"/>
                <a:gd name="connsiteX34" fmla="*/ 591312 w 3877056"/>
                <a:gd name="connsiteY34" fmla="*/ 6096 h 646176"/>
                <a:gd name="connsiteX35" fmla="*/ 0 w 3877056"/>
                <a:gd name="connsiteY35" fmla="*/ 12192 h 646176"/>
                <a:gd name="connsiteX0" fmla="*/ 0 w 3877056"/>
                <a:gd name="connsiteY0" fmla="*/ 12192 h 646176"/>
                <a:gd name="connsiteX1" fmla="*/ 0 w 3877056"/>
                <a:gd name="connsiteY1" fmla="*/ 12192 h 646176"/>
                <a:gd name="connsiteX2" fmla="*/ 0 w 3877056"/>
                <a:gd name="connsiteY2" fmla="*/ 627888 h 646176"/>
                <a:gd name="connsiteX3" fmla="*/ 3877056 w 3877056"/>
                <a:gd name="connsiteY3" fmla="*/ 646176 h 646176"/>
                <a:gd name="connsiteX4" fmla="*/ 3870960 w 3877056"/>
                <a:gd name="connsiteY4" fmla="*/ 646176 h 646176"/>
                <a:gd name="connsiteX5" fmla="*/ 3852672 w 3877056"/>
                <a:gd name="connsiteY5" fmla="*/ 536448 h 646176"/>
                <a:gd name="connsiteX6" fmla="*/ 3816096 w 3877056"/>
                <a:gd name="connsiteY6" fmla="*/ 475488 h 646176"/>
                <a:gd name="connsiteX7" fmla="*/ 3791712 w 3877056"/>
                <a:gd name="connsiteY7" fmla="*/ 451104 h 646176"/>
                <a:gd name="connsiteX8" fmla="*/ 3651504 w 3877056"/>
                <a:gd name="connsiteY8" fmla="*/ 426720 h 646176"/>
                <a:gd name="connsiteX9" fmla="*/ 3633216 w 3877056"/>
                <a:gd name="connsiteY9" fmla="*/ 420624 h 646176"/>
                <a:gd name="connsiteX10" fmla="*/ 3224784 w 3877056"/>
                <a:gd name="connsiteY10" fmla="*/ 414528 h 646176"/>
                <a:gd name="connsiteX11" fmla="*/ 2932176 w 3877056"/>
                <a:gd name="connsiteY11" fmla="*/ 402336 h 646176"/>
                <a:gd name="connsiteX12" fmla="*/ 2810256 w 3877056"/>
                <a:gd name="connsiteY12" fmla="*/ 396240 h 646176"/>
                <a:gd name="connsiteX13" fmla="*/ 2712720 w 3877056"/>
                <a:gd name="connsiteY13" fmla="*/ 390144 h 646176"/>
                <a:gd name="connsiteX14" fmla="*/ 2371344 w 3877056"/>
                <a:gd name="connsiteY14" fmla="*/ 384048 h 646176"/>
                <a:gd name="connsiteX15" fmla="*/ 2121408 w 3877056"/>
                <a:gd name="connsiteY15" fmla="*/ 365760 h 646176"/>
                <a:gd name="connsiteX16" fmla="*/ 2048256 w 3877056"/>
                <a:gd name="connsiteY16" fmla="*/ 353568 h 646176"/>
                <a:gd name="connsiteX17" fmla="*/ 1914144 w 3877056"/>
                <a:gd name="connsiteY17" fmla="*/ 347472 h 646176"/>
                <a:gd name="connsiteX18" fmla="*/ 1834896 w 3877056"/>
                <a:gd name="connsiteY18" fmla="*/ 341376 h 646176"/>
                <a:gd name="connsiteX19" fmla="*/ 1804416 w 3877056"/>
                <a:gd name="connsiteY19" fmla="*/ 335280 h 646176"/>
                <a:gd name="connsiteX20" fmla="*/ 1725168 w 3877056"/>
                <a:gd name="connsiteY20" fmla="*/ 323088 h 646176"/>
                <a:gd name="connsiteX21" fmla="*/ 1682496 w 3877056"/>
                <a:gd name="connsiteY21" fmla="*/ 304800 h 646176"/>
                <a:gd name="connsiteX22" fmla="*/ 1645920 w 3877056"/>
                <a:gd name="connsiteY22" fmla="*/ 292608 h 646176"/>
                <a:gd name="connsiteX23" fmla="*/ 1615440 w 3877056"/>
                <a:gd name="connsiteY23" fmla="*/ 274320 h 646176"/>
                <a:gd name="connsiteX24" fmla="*/ 1560576 w 3877056"/>
                <a:gd name="connsiteY24" fmla="*/ 243840 h 646176"/>
                <a:gd name="connsiteX25" fmla="*/ 1481328 w 3877056"/>
                <a:gd name="connsiteY25" fmla="*/ 188976 h 646176"/>
                <a:gd name="connsiteX26" fmla="*/ 1438656 w 3877056"/>
                <a:gd name="connsiteY26" fmla="*/ 164592 h 646176"/>
                <a:gd name="connsiteX27" fmla="*/ 1389888 w 3877056"/>
                <a:gd name="connsiteY27" fmla="*/ 140208 h 646176"/>
                <a:gd name="connsiteX28" fmla="*/ 1316736 w 3877056"/>
                <a:gd name="connsiteY28" fmla="*/ 97536 h 646176"/>
                <a:gd name="connsiteX29" fmla="*/ 1164336 w 3877056"/>
                <a:gd name="connsiteY29" fmla="*/ 42672 h 646176"/>
                <a:gd name="connsiteX30" fmla="*/ 1103376 w 3877056"/>
                <a:gd name="connsiteY30" fmla="*/ 24384 h 646176"/>
                <a:gd name="connsiteX31" fmla="*/ 1071372 w 3877056"/>
                <a:gd name="connsiteY31" fmla="*/ 36576 h 646176"/>
                <a:gd name="connsiteX32" fmla="*/ 1011936 w 3877056"/>
                <a:gd name="connsiteY32" fmla="*/ 0 h 646176"/>
                <a:gd name="connsiteX33" fmla="*/ 975360 w 3877056"/>
                <a:gd name="connsiteY33" fmla="*/ 6096 h 646176"/>
                <a:gd name="connsiteX34" fmla="*/ 591312 w 3877056"/>
                <a:gd name="connsiteY34" fmla="*/ 6096 h 646176"/>
                <a:gd name="connsiteX35" fmla="*/ 0 w 3877056"/>
                <a:gd name="connsiteY35" fmla="*/ 12192 h 646176"/>
                <a:gd name="connsiteX0" fmla="*/ 0 w 3877056"/>
                <a:gd name="connsiteY0" fmla="*/ 6115 h 640099"/>
                <a:gd name="connsiteX1" fmla="*/ 0 w 3877056"/>
                <a:gd name="connsiteY1" fmla="*/ 6115 h 640099"/>
                <a:gd name="connsiteX2" fmla="*/ 0 w 3877056"/>
                <a:gd name="connsiteY2" fmla="*/ 621811 h 640099"/>
                <a:gd name="connsiteX3" fmla="*/ 3877056 w 3877056"/>
                <a:gd name="connsiteY3" fmla="*/ 640099 h 640099"/>
                <a:gd name="connsiteX4" fmla="*/ 3870960 w 3877056"/>
                <a:gd name="connsiteY4" fmla="*/ 640099 h 640099"/>
                <a:gd name="connsiteX5" fmla="*/ 3852672 w 3877056"/>
                <a:gd name="connsiteY5" fmla="*/ 530371 h 640099"/>
                <a:gd name="connsiteX6" fmla="*/ 3816096 w 3877056"/>
                <a:gd name="connsiteY6" fmla="*/ 469411 h 640099"/>
                <a:gd name="connsiteX7" fmla="*/ 3791712 w 3877056"/>
                <a:gd name="connsiteY7" fmla="*/ 445027 h 640099"/>
                <a:gd name="connsiteX8" fmla="*/ 3651504 w 3877056"/>
                <a:gd name="connsiteY8" fmla="*/ 420643 h 640099"/>
                <a:gd name="connsiteX9" fmla="*/ 3633216 w 3877056"/>
                <a:gd name="connsiteY9" fmla="*/ 414547 h 640099"/>
                <a:gd name="connsiteX10" fmla="*/ 3224784 w 3877056"/>
                <a:gd name="connsiteY10" fmla="*/ 408451 h 640099"/>
                <a:gd name="connsiteX11" fmla="*/ 2932176 w 3877056"/>
                <a:gd name="connsiteY11" fmla="*/ 396259 h 640099"/>
                <a:gd name="connsiteX12" fmla="*/ 2810256 w 3877056"/>
                <a:gd name="connsiteY12" fmla="*/ 390163 h 640099"/>
                <a:gd name="connsiteX13" fmla="*/ 2712720 w 3877056"/>
                <a:gd name="connsiteY13" fmla="*/ 384067 h 640099"/>
                <a:gd name="connsiteX14" fmla="*/ 2371344 w 3877056"/>
                <a:gd name="connsiteY14" fmla="*/ 377971 h 640099"/>
                <a:gd name="connsiteX15" fmla="*/ 2121408 w 3877056"/>
                <a:gd name="connsiteY15" fmla="*/ 359683 h 640099"/>
                <a:gd name="connsiteX16" fmla="*/ 2048256 w 3877056"/>
                <a:gd name="connsiteY16" fmla="*/ 347491 h 640099"/>
                <a:gd name="connsiteX17" fmla="*/ 1914144 w 3877056"/>
                <a:gd name="connsiteY17" fmla="*/ 341395 h 640099"/>
                <a:gd name="connsiteX18" fmla="*/ 1834896 w 3877056"/>
                <a:gd name="connsiteY18" fmla="*/ 335299 h 640099"/>
                <a:gd name="connsiteX19" fmla="*/ 1804416 w 3877056"/>
                <a:gd name="connsiteY19" fmla="*/ 329203 h 640099"/>
                <a:gd name="connsiteX20" fmla="*/ 1725168 w 3877056"/>
                <a:gd name="connsiteY20" fmla="*/ 317011 h 640099"/>
                <a:gd name="connsiteX21" fmla="*/ 1682496 w 3877056"/>
                <a:gd name="connsiteY21" fmla="*/ 298723 h 640099"/>
                <a:gd name="connsiteX22" fmla="*/ 1645920 w 3877056"/>
                <a:gd name="connsiteY22" fmla="*/ 286531 h 640099"/>
                <a:gd name="connsiteX23" fmla="*/ 1615440 w 3877056"/>
                <a:gd name="connsiteY23" fmla="*/ 268243 h 640099"/>
                <a:gd name="connsiteX24" fmla="*/ 1560576 w 3877056"/>
                <a:gd name="connsiteY24" fmla="*/ 237763 h 640099"/>
                <a:gd name="connsiteX25" fmla="*/ 1481328 w 3877056"/>
                <a:gd name="connsiteY25" fmla="*/ 182899 h 640099"/>
                <a:gd name="connsiteX26" fmla="*/ 1438656 w 3877056"/>
                <a:gd name="connsiteY26" fmla="*/ 158515 h 640099"/>
                <a:gd name="connsiteX27" fmla="*/ 1389888 w 3877056"/>
                <a:gd name="connsiteY27" fmla="*/ 134131 h 640099"/>
                <a:gd name="connsiteX28" fmla="*/ 1316736 w 3877056"/>
                <a:gd name="connsiteY28" fmla="*/ 91459 h 640099"/>
                <a:gd name="connsiteX29" fmla="*/ 1164336 w 3877056"/>
                <a:gd name="connsiteY29" fmla="*/ 36595 h 640099"/>
                <a:gd name="connsiteX30" fmla="*/ 1103376 w 3877056"/>
                <a:gd name="connsiteY30" fmla="*/ 18307 h 640099"/>
                <a:gd name="connsiteX31" fmla="*/ 1071372 w 3877056"/>
                <a:gd name="connsiteY31" fmla="*/ 30499 h 640099"/>
                <a:gd name="connsiteX32" fmla="*/ 1042416 w 3877056"/>
                <a:gd name="connsiteY32" fmla="*/ 28213 h 640099"/>
                <a:gd name="connsiteX33" fmla="*/ 975360 w 3877056"/>
                <a:gd name="connsiteY33" fmla="*/ 19 h 640099"/>
                <a:gd name="connsiteX34" fmla="*/ 591312 w 3877056"/>
                <a:gd name="connsiteY34" fmla="*/ 19 h 640099"/>
                <a:gd name="connsiteX35" fmla="*/ 0 w 3877056"/>
                <a:gd name="connsiteY35" fmla="*/ 6115 h 640099"/>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52672 w 3877056"/>
                <a:gd name="connsiteY5" fmla="*/ 530352 h 640080"/>
                <a:gd name="connsiteX6" fmla="*/ 3816096 w 3877056"/>
                <a:gd name="connsiteY6" fmla="*/ 469392 h 640080"/>
                <a:gd name="connsiteX7" fmla="*/ 3791712 w 3877056"/>
                <a:gd name="connsiteY7" fmla="*/ 445008 h 640080"/>
                <a:gd name="connsiteX8" fmla="*/ 3651504 w 3877056"/>
                <a:gd name="connsiteY8" fmla="*/ 420624 h 640080"/>
                <a:gd name="connsiteX9" fmla="*/ 3633216 w 3877056"/>
                <a:gd name="connsiteY9" fmla="*/ 41452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52672 w 3877056"/>
                <a:gd name="connsiteY5" fmla="*/ 530352 h 640080"/>
                <a:gd name="connsiteX6" fmla="*/ 3816096 w 3877056"/>
                <a:gd name="connsiteY6" fmla="*/ 469392 h 640080"/>
                <a:gd name="connsiteX7" fmla="*/ 3753612 w 3877056"/>
                <a:gd name="connsiteY7" fmla="*/ 471678 h 640080"/>
                <a:gd name="connsiteX8" fmla="*/ 3651504 w 3877056"/>
                <a:gd name="connsiteY8" fmla="*/ 420624 h 640080"/>
                <a:gd name="connsiteX9" fmla="*/ 3633216 w 3877056"/>
                <a:gd name="connsiteY9" fmla="*/ 41452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52672 w 3877056"/>
                <a:gd name="connsiteY5" fmla="*/ 530352 h 640080"/>
                <a:gd name="connsiteX6" fmla="*/ 3816096 w 3877056"/>
                <a:gd name="connsiteY6" fmla="*/ 492252 h 640080"/>
                <a:gd name="connsiteX7" fmla="*/ 3753612 w 3877056"/>
                <a:gd name="connsiteY7" fmla="*/ 471678 h 640080"/>
                <a:gd name="connsiteX8" fmla="*/ 3651504 w 3877056"/>
                <a:gd name="connsiteY8" fmla="*/ 420624 h 640080"/>
                <a:gd name="connsiteX9" fmla="*/ 3633216 w 3877056"/>
                <a:gd name="connsiteY9" fmla="*/ 41452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816096 w 3877056"/>
                <a:gd name="connsiteY6" fmla="*/ 492252 h 640080"/>
                <a:gd name="connsiteX7" fmla="*/ 3753612 w 3877056"/>
                <a:gd name="connsiteY7" fmla="*/ 471678 h 640080"/>
                <a:gd name="connsiteX8" fmla="*/ 3651504 w 3877056"/>
                <a:gd name="connsiteY8" fmla="*/ 420624 h 640080"/>
                <a:gd name="connsiteX9" fmla="*/ 3633216 w 3877056"/>
                <a:gd name="connsiteY9" fmla="*/ 41452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816096 w 3877056"/>
                <a:gd name="connsiteY6" fmla="*/ 492252 h 640080"/>
                <a:gd name="connsiteX7" fmla="*/ 3753612 w 3877056"/>
                <a:gd name="connsiteY7" fmla="*/ 471678 h 640080"/>
                <a:gd name="connsiteX8" fmla="*/ 3651504 w 3877056"/>
                <a:gd name="connsiteY8" fmla="*/ 420624 h 640080"/>
                <a:gd name="connsiteX9" fmla="*/ 3606546 w 3877056"/>
                <a:gd name="connsiteY9" fmla="*/ 42976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816096 w 3877056"/>
                <a:gd name="connsiteY6" fmla="*/ 492252 h 640080"/>
                <a:gd name="connsiteX7" fmla="*/ 3753612 w 3877056"/>
                <a:gd name="connsiteY7" fmla="*/ 471678 h 640080"/>
                <a:gd name="connsiteX8" fmla="*/ 3582924 w 3877056"/>
                <a:gd name="connsiteY8" fmla="*/ 424434 h 640080"/>
                <a:gd name="connsiteX9" fmla="*/ 3606546 w 3877056"/>
                <a:gd name="connsiteY9" fmla="*/ 42976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816096 w 3877056"/>
                <a:gd name="connsiteY6" fmla="*/ 492252 h 640080"/>
                <a:gd name="connsiteX7" fmla="*/ 3753612 w 3877056"/>
                <a:gd name="connsiteY7" fmla="*/ 460248 h 640080"/>
                <a:gd name="connsiteX8" fmla="*/ 3582924 w 3877056"/>
                <a:gd name="connsiteY8" fmla="*/ 424434 h 640080"/>
                <a:gd name="connsiteX9" fmla="*/ 3606546 w 3877056"/>
                <a:gd name="connsiteY9" fmla="*/ 42976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797046 w 3877056"/>
                <a:gd name="connsiteY6" fmla="*/ 469392 h 640080"/>
                <a:gd name="connsiteX7" fmla="*/ 3753612 w 3877056"/>
                <a:gd name="connsiteY7" fmla="*/ 460248 h 640080"/>
                <a:gd name="connsiteX8" fmla="*/ 3582924 w 3877056"/>
                <a:gd name="connsiteY8" fmla="*/ 424434 h 640080"/>
                <a:gd name="connsiteX9" fmla="*/ 3606546 w 3877056"/>
                <a:gd name="connsiteY9" fmla="*/ 42976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797046 w 3877056"/>
                <a:gd name="connsiteY6" fmla="*/ 469392 h 640080"/>
                <a:gd name="connsiteX7" fmla="*/ 3705987 w 3877056"/>
                <a:gd name="connsiteY7" fmla="*/ 462153 h 640080"/>
                <a:gd name="connsiteX8" fmla="*/ 3582924 w 3877056"/>
                <a:gd name="connsiteY8" fmla="*/ 424434 h 640080"/>
                <a:gd name="connsiteX9" fmla="*/ 3606546 w 3877056"/>
                <a:gd name="connsiteY9" fmla="*/ 42976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797046 w 3877056"/>
                <a:gd name="connsiteY6" fmla="*/ 469392 h 640080"/>
                <a:gd name="connsiteX7" fmla="*/ 3705987 w 3877056"/>
                <a:gd name="connsiteY7" fmla="*/ 462153 h 640080"/>
                <a:gd name="connsiteX8" fmla="*/ 3582924 w 3877056"/>
                <a:gd name="connsiteY8" fmla="*/ 424434 h 640080"/>
                <a:gd name="connsiteX9" fmla="*/ 3606546 w 3877056"/>
                <a:gd name="connsiteY9" fmla="*/ 42976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797046 w 3877056"/>
                <a:gd name="connsiteY6" fmla="*/ 469392 h 640080"/>
                <a:gd name="connsiteX7" fmla="*/ 3705987 w 3877056"/>
                <a:gd name="connsiteY7" fmla="*/ 462153 h 640080"/>
                <a:gd name="connsiteX8" fmla="*/ 3441954 w 3877056"/>
                <a:gd name="connsiteY8" fmla="*/ 432054 h 640080"/>
                <a:gd name="connsiteX9" fmla="*/ 3606546 w 3877056"/>
                <a:gd name="connsiteY9" fmla="*/ 42976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797046 w 3877056"/>
                <a:gd name="connsiteY6" fmla="*/ 469392 h 640080"/>
                <a:gd name="connsiteX7" fmla="*/ 3705987 w 3877056"/>
                <a:gd name="connsiteY7" fmla="*/ 462153 h 640080"/>
                <a:gd name="connsiteX8" fmla="*/ 3441954 w 3877056"/>
                <a:gd name="connsiteY8" fmla="*/ 432054 h 640080"/>
                <a:gd name="connsiteX9" fmla="*/ 3132201 w 3877056"/>
                <a:gd name="connsiteY9" fmla="*/ 406908 h 640080"/>
                <a:gd name="connsiteX10" fmla="*/ 3224784 w 3877056"/>
                <a:gd name="connsiteY10" fmla="*/ 40843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797046 w 3877056"/>
                <a:gd name="connsiteY6" fmla="*/ 469392 h 640080"/>
                <a:gd name="connsiteX7" fmla="*/ 3705987 w 3877056"/>
                <a:gd name="connsiteY7" fmla="*/ 462153 h 640080"/>
                <a:gd name="connsiteX8" fmla="*/ 3441954 w 3877056"/>
                <a:gd name="connsiteY8" fmla="*/ 432054 h 640080"/>
                <a:gd name="connsiteX9" fmla="*/ 3132201 w 3877056"/>
                <a:gd name="connsiteY9" fmla="*/ 406908 h 640080"/>
                <a:gd name="connsiteX10" fmla="*/ 2885694 w 3877056"/>
                <a:gd name="connsiteY10" fmla="*/ 39700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648456 w 3877056"/>
                <a:gd name="connsiteY6" fmla="*/ 457962 h 640080"/>
                <a:gd name="connsiteX7" fmla="*/ 3705987 w 3877056"/>
                <a:gd name="connsiteY7" fmla="*/ 462153 h 640080"/>
                <a:gd name="connsiteX8" fmla="*/ 3441954 w 3877056"/>
                <a:gd name="connsiteY8" fmla="*/ 432054 h 640080"/>
                <a:gd name="connsiteX9" fmla="*/ 3132201 w 3877056"/>
                <a:gd name="connsiteY9" fmla="*/ 406908 h 640080"/>
                <a:gd name="connsiteX10" fmla="*/ 2885694 w 3877056"/>
                <a:gd name="connsiteY10" fmla="*/ 39700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648456 w 3877056"/>
                <a:gd name="connsiteY6" fmla="*/ 457962 h 640080"/>
                <a:gd name="connsiteX7" fmla="*/ 3416427 w 3877056"/>
                <a:gd name="connsiteY7" fmla="*/ 429768 h 640080"/>
                <a:gd name="connsiteX8" fmla="*/ 3441954 w 3877056"/>
                <a:gd name="connsiteY8" fmla="*/ 432054 h 640080"/>
                <a:gd name="connsiteX9" fmla="*/ 3132201 w 3877056"/>
                <a:gd name="connsiteY9" fmla="*/ 406908 h 640080"/>
                <a:gd name="connsiteX10" fmla="*/ 2885694 w 3877056"/>
                <a:gd name="connsiteY10" fmla="*/ 39700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2121408 w 3877056"/>
                <a:gd name="connsiteY15" fmla="*/ 359664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648456 w 3877056"/>
                <a:gd name="connsiteY6" fmla="*/ 457962 h 640080"/>
                <a:gd name="connsiteX7" fmla="*/ 3416427 w 3877056"/>
                <a:gd name="connsiteY7" fmla="*/ 429768 h 640080"/>
                <a:gd name="connsiteX8" fmla="*/ 3441954 w 3877056"/>
                <a:gd name="connsiteY8" fmla="*/ 432054 h 640080"/>
                <a:gd name="connsiteX9" fmla="*/ 3132201 w 3877056"/>
                <a:gd name="connsiteY9" fmla="*/ 406908 h 640080"/>
                <a:gd name="connsiteX10" fmla="*/ 2885694 w 3877056"/>
                <a:gd name="connsiteY10" fmla="*/ 39700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1980438 w 3877056"/>
                <a:gd name="connsiteY15" fmla="*/ 346329 h 640080"/>
                <a:gd name="connsiteX16" fmla="*/ 2048256 w 3877056"/>
                <a:gd name="connsiteY16" fmla="*/ 347472 h 640080"/>
                <a:gd name="connsiteX17" fmla="*/ 1914144 w 3877056"/>
                <a:gd name="connsiteY17" fmla="*/ 341376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648456 w 3877056"/>
                <a:gd name="connsiteY6" fmla="*/ 457962 h 640080"/>
                <a:gd name="connsiteX7" fmla="*/ 3416427 w 3877056"/>
                <a:gd name="connsiteY7" fmla="*/ 429768 h 640080"/>
                <a:gd name="connsiteX8" fmla="*/ 3441954 w 3877056"/>
                <a:gd name="connsiteY8" fmla="*/ 432054 h 640080"/>
                <a:gd name="connsiteX9" fmla="*/ 3132201 w 3877056"/>
                <a:gd name="connsiteY9" fmla="*/ 406908 h 640080"/>
                <a:gd name="connsiteX10" fmla="*/ 2885694 w 3877056"/>
                <a:gd name="connsiteY10" fmla="*/ 39700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1980438 w 3877056"/>
                <a:gd name="connsiteY15" fmla="*/ 346329 h 640080"/>
                <a:gd name="connsiteX16" fmla="*/ 2048256 w 3877056"/>
                <a:gd name="connsiteY16" fmla="*/ 347472 h 640080"/>
                <a:gd name="connsiteX17" fmla="*/ 1828419 w 3877056"/>
                <a:gd name="connsiteY17" fmla="*/ 331851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1103376 w 3877056"/>
                <a:gd name="connsiteY30" fmla="*/ 1828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6096 h 640080"/>
                <a:gd name="connsiteX1" fmla="*/ 0 w 3877056"/>
                <a:gd name="connsiteY1" fmla="*/ 6096 h 640080"/>
                <a:gd name="connsiteX2" fmla="*/ 0 w 3877056"/>
                <a:gd name="connsiteY2" fmla="*/ 621792 h 640080"/>
                <a:gd name="connsiteX3" fmla="*/ 3877056 w 3877056"/>
                <a:gd name="connsiteY3" fmla="*/ 640080 h 640080"/>
                <a:gd name="connsiteX4" fmla="*/ 3870960 w 3877056"/>
                <a:gd name="connsiteY4" fmla="*/ 640080 h 640080"/>
                <a:gd name="connsiteX5" fmla="*/ 3833622 w 3877056"/>
                <a:gd name="connsiteY5" fmla="*/ 530352 h 640080"/>
                <a:gd name="connsiteX6" fmla="*/ 3648456 w 3877056"/>
                <a:gd name="connsiteY6" fmla="*/ 457962 h 640080"/>
                <a:gd name="connsiteX7" fmla="*/ 3416427 w 3877056"/>
                <a:gd name="connsiteY7" fmla="*/ 429768 h 640080"/>
                <a:gd name="connsiteX8" fmla="*/ 3441954 w 3877056"/>
                <a:gd name="connsiteY8" fmla="*/ 432054 h 640080"/>
                <a:gd name="connsiteX9" fmla="*/ 3132201 w 3877056"/>
                <a:gd name="connsiteY9" fmla="*/ 406908 h 640080"/>
                <a:gd name="connsiteX10" fmla="*/ 2885694 w 3877056"/>
                <a:gd name="connsiteY10" fmla="*/ 397002 h 640080"/>
                <a:gd name="connsiteX11" fmla="*/ 2932176 w 3877056"/>
                <a:gd name="connsiteY11" fmla="*/ 396240 h 640080"/>
                <a:gd name="connsiteX12" fmla="*/ 2810256 w 3877056"/>
                <a:gd name="connsiteY12" fmla="*/ 390144 h 640080"/>
                <a:gd name="connsiteX13" fmla="*/ 2712720 w 3877056"/>
                <a:gd name="connsiteY13" fmla="*/ 384048 h 640080"/>
                <a:gd name="connsiteX14" fmla="*/ 2371344 w 3877056"/>
                <a:gd name="connsiteY14" fmla="*/ 377952 h 640080"/>
                <a:gd name="connsiteX15" fmla="*/ 1980438 w 3877056"/>
                <a:gd name="connsiteY15" fmla="*/ 346329 h 640080"/>
                <a:gd name="connsiteX16" fmla="*/ 2048256 w 3877056"/>
                <a:gd name="connsiteY16" fmla="*/ 347472 h 640080"/>
                <a:gd name="connsiteX17" fmla="*/ 1828419 w 3877056"/>
                <a:gd name="connsiteY17" fmla="*/ 331851 h 640080"/>
                <a:gd name="connsiteX18" fmla="*/ 1834896 w 3877056"/>
                <a:gd name="connsiteY18" fmla="*/ 335280 h 640080"/>
                <a:gd name="connsiteX19" fmla="*/ 1804416 w 3877056"/>
                <a:gd name="connsiteY19" fmla="*/ 329184 h 640080"/>
                <a:gd name="connsiteX20" fmla="*/ 1725168 w 3877056"/>
                <a:gd name="connsiteY20" fmla="*/ 316992 h 640080"/>
                <a:gd name="connsiteX21" fmla="*/ 1682496 w 3877056"/>
                <a:gd name="connsiteY21" fmla="*/ 298704 h 640080"/>
                <a:gd name="connsiteX22" fmla="*/ 1645920 w 3877056"/>
                <a:gd name="connsiteY22" fmla="*/ 286512 h 640080"/>
                <a:gd name="connsiteX23" fmla="*/ 1615440 w 3877056"/>
                <a:gd name="connsiteY23" fmla="*/ 268224 h 640080"/>
                <a:gd name="connsiteX24" fmla="*/ 1560576 w 3877056"/>
                <a:gd name="connsiteY24" fmla="*/ 237744 h 640080"/>
                <a:gd name="connsiteX25" fmla="*/ 1481328 w 3877056"/>
                <a:gd name="connsiteY25" fmla="*/ 182880 h 640080"/>
                <a:gd name="connsiteX26" fmla="*/ 1438656 w 3877056"/>
                <a:gd name="connsiteY26" fmla="*/ 158496 h 640080"/>
                <a:gd name="connsiteX27" fmla="*/ 1389888 w 3877056"/>
                <a:gd name="connsiteY27" fmla="*/ 134112 h 640080"/>
                <a:gd name="connsiteX28" fmla="*/ 1316736 w 3877056"/>
                <a:gd name="connsiteY28" fmla="*/ 91440 h 640080"/>
                <a:gd name="connsiteX29" fmla="*/ 1164336 w 3877056"/>
                <a:gd name="connsiteY29" fmla="*/ 36576 h 640080"/>
                <a:gd name="connsiteX30" fmla="*/ 775716 w 3877056"/>
                <a:gd name="connsiteY30" fmla="*/ 10668 h 640080"/>
                <a:gd name="connsiteX31" fmla="*/ 1071372 w 3877056"/>
                <a:gd name="connsiteY31" fmla="*/ 30480 h 640080"/>
                <a:gd name="connsiteX32" fmla="*/ 1042416 w 3877056"/>
                <a:gd name="connsiteY32" fmla="*/ 28194 h 640080"/>
                <a:gd name="connsiteX33" fmla="*/ 986790 w 3877056"/>
                <a:gd name="connsiteY33" fmla="*/ 19050 h 640080"/>
                <a:gd name="connsiteX34" fmla="*/ 591312 w 3877056"/>
                <a:gd name="connsiteY34" fmla="*/ 0 h 640080"/>
                <a:gd name="connsiteX35" fmla="*/ 0 w 3877056"/>
                <a:gd name="connsiteY35" fmla="*/ 6096 h 640080"/>
                <a:gd name="connsiteX0" fmla="*/ 0 w 3877056"/>
                <a:gd name="connsiteY0" fmla="*/ 0 h 633984"/>
                <a:gd name="connsiteX1" fmla="*/ 0 w 3877056"/>
                <a:gd name="connsiteY1" fmla="*/ 0 h 633984"/>
                <a:gd name="connsiteX2" fmla="*/ 0 w 3877056"/>
                <a:gd name="connsiteY2" fmla="*/ 615696 h 633984"/>
                <a:gd name="connsiteX3" fmla="*/ 3877056 w 3877056"/>
                <a:gd name="connsiteY3" fmla="*/ 633984 h 633984"/>
                <a:gd name="connsiteX4" fmla="*/ 3870960 w 3877056"/>
                <a:gd name="connsiteY4" fmla="*/ 633984 h 633984"/>
                <a:gd name="connsiteX5" fmla="*/ 3833622 w 3877056"/>
                <a:gd name="connsiteY5" fmla="*/ 524256 h 633984"/>
                <a:gd name="connsiteX6" fmla="*/ 3648456 w 3877056"/>
                <a:gd name="connsiteY6" fmla="*/ 451866 h 633984"/>
                <a:gd name="connsiteX7" fmla="*/ 3416427 w 3877056"/>
                <a:gd name="connsiteY7" fmla="*/ 423672 h 633984"/>
                <a:gd name="connsiteX8" fmla="*/ 3441954 w 3877056"/>
                <a:gd name="connsiteY8" fmla="*/ 425958 h 633984"/>
                <a:gd name="connsiteX9" fmla="*/ 3132201 w 3877056"/>
                <a:gd name="connsiteY9" fmla="*/ 400812 h 633984"/>
                <a:gd name="connsiteX10" fmla="*/ 2885694 w 3877056"/>
                <a:gd name="connsiteY10" fmla="*/ 390906 h 633984"/>
                <a:gd name="connsiteX11" fmla="*/ 2932176 w 3877056"/>
                <a:gd name="connsiteY11" fmla="*/ 390144 h 633984"/>
                <a:gd name="connsiteX12" fmla="*/ 2810256 w 3877056"/>
                <a:gd name="connsiteY12" fmla="*/ 384048 h 633984"/>
                <a:gd name="connsiteX13" fmla="*/ 2712720 w 3877056"/>
                <a:gd name="connsiteY13" fmla="*/ 377952 h 633984"/>
                <a:gd name="connsiteX14" fmla="*/ 2371344 w 3877056"/>
                <a:gd name="connsiteY14" fmla="*/ 371856 h 633984"/>
                <a:gd name="connsiteX15" fmla="*/ 1980438 w 3877056"/>
                <a:gd name="connsiteY15" fmla="*/ 340233 h 633984"/>
                <a:gd name="connsiteX16" fmla="*/ 2048256 w 3877056"/>
                <a:gd name="connsiteY16" fmla="*/ 341376 h 633984"/>
                <a:gd name="connsiteX17" fmla="*/ 1828419 w 3877056"/>
                <a:gd name="connsiteY17" fmla="*/ 325755 h 633984"/>
                <a:gd name="connsiteX18" fmla="*/ 1834896 w 3877056"/>
                <a:gd name="connsiteY18" fmla="*/ 329184 h 633984"/>
                <a:gd name="connsiteX19" fmla="*/ 1804416 w 3877056"/>
                <a:gd name="connsiteY19" fmla="*/ 323088 h 633984"/>
                <a:gd name="connsiteX20" fmla="*/ 1725168 w 3877056"/>
                <a:gd name="connsiteY20" fmla="*/ 310896 h 633984"/>
                <a:gd name="connsiteX21" fmla="*/ 1682496 w 3877056"/>
                <a:gd name="connsiteY21" fmla="*/ 292608 h 633984"/>
                <a:gd name="connsiteX22" fmla="*/ 1645920 w 3877056"/>
                <a:gd name="connsiteY22" fmla="*/ 280416 h 633984"/>
                <a:gd name="connsiteX23" fmla="*/ 1615440 w 3877056"/>
                <a:gd name="connsiteY23" fmla="*/ 262128 h 633984"/>
                <a:gd name="connsiteX24" fmla="*/ 1560576 w 3877056"/>
                <a:gd name="connsiteY24" fmla="*/ 231648 h 633984"/>
                <a:gd name="connsiteX25" fmla="*/ 1481328 w 3877056"/>
                <a:gd name="connsiteY25" fmla="*/ 176784 h 633984"/>
                <a:gd name="connsiteX26" fmla="*/ 1438656 w 3877056"/>
                <a:gd name="connsiteY26" fmla="*/ 152400 h 633984"/>
                <a:gd name="connsiteX27" fmla="*/ 1389888 w 3877056"/>
                <a:gd name="connsiteY27" fmla="*/ 128016 h 633984"/>
                <a:gd name="connsiteX28" fmla="*/ 1316736 w 3877056"/>
                <a:gd name="connsiteY28" fmla="*/ 85344 h 633984"/>
                <a:gd name="connsiteX29" fmla="*/ 1164336 w 3877056"/>
                <a:gd name="connsiteY29" fmla="*/ 30480 h 633984"/>
                <a:gd name="connsiteX30" fmla="*/ 775716 w 3877056"/>
                <a:gd name="connsiteY30" fmla="*/ 4572 h 633984"/>
                <a:gd name="connsiteX31" fmla="*/ 1071372 w 3877056"/>
                <a:gd name="connsiteY31" fmla="*/ 24384 h 633984"/>
                <a:gd name="connsiteX32" fmla="*/ 1042416 w 3877056"/>
                <a:gd name="connsiteY32" fmla="*/ 22098 h 633984"/>
                <a:gd name="connsiteX33" fmla="*/ 986790 w 3877056"/>
                <a:gd name="connsiteY33" fmla="*/ 12954 h 633984"/>
                <a:gd name="connsiteX34" fmla="*/ 774192 w 3877056"/>
                <a:gd name="connsiteY34" fmla="*/ 5334 h 633984"/>
                <a:gd name="connsiteX35" fmla="*/ 0 w 3877056"/>
                <a:gd name="connsiteY35" fmla="*/ 0 h 633984"/>
                <a:gd name="connsiteX0" fmla="*/ 0 w 3877056"/>
                <a:gd name="connsiteY0" fmla="*/ 0 h 633984"/>
                <a:gd name="connsiteX1" fmla="*/ 0 w 3877056"/>
                <a:gd name="connsiteY1" fmla="*/ 0 h 633984"/>
                <a:gd name="connsiteX2" fmla="*/ 0 w 3877056"/>
                <a:gd name="connsiteY2" fmla="*/ 615696 h 633984"/>
                <a:gd name="connsiteX3" fmla="*/ 3877056 w 3877056"/>
                <a:gd name="connsiteY3" fmla="*/ 633984 h 633984"/>
                <a:gd name="connsiteX4" fmla="*/ 3870960 w 3877056"/>
                <a:gd name="connsiteY4" fmla="*/ 633984 h 633984"/>
                <a:gd name="connsiteX5" fmla="*/ 3833622 w 3877056"/>
                <a:gd name="connsiteY5" fmla="*/ 524256 h 633984"/>
                <a:gd name="connsiteX6" fmla="*/ 3648456 w 3877056"/>
                <a:gd name="connsiteY6" fmla="*/ 451866 h 633984"/>
                <a:gd name="connsiteX7" fmla="*/ 3416427 w 3877056"/>
                <a:gd name="connsiteY7" fmla="*/ 423672 h 633984"/>
                <a:gd name="connsiteX8" fmla="*/ 3441954 w 3877056"/>
                <a:gd name="connsiteY8" fmla="*/ 425958 h 633984"/>
                <a:gd name="connsiteX9" fmla="*/ 3132201 w 3877056"/>
                <a:gd name="connsiteY9" fmla="*/ 400812 h 633984"/>
                <a:gd name="connsiteX10" fmla="*/ 2885694 w 3877056"/>
                <a:gd name="connsiteY10" fmla="*/ 390906 h 633984"/>
                <a:gd name="connsiteX11" fmla="*/ 2932176 w 3877056"/>
                <a:gd name="connsiteY11" fmla="*/ 390144 h 633984"/>
                <a:gd name="connsiteX12" fmla="*/ 2810256 w 3877056"/>
                <a:gd name="connsiteY12" fmla="*/ 384048 h 633984"/>
                <a:gd name="connsiteX13" fmla="*/ 2712720 w 3877056"/>
                <a:gd name="connsiteY13" fmla="*/ 377952 h 633984"/>
                <a:gd name="connsiteX14" fmla="*/ 2371344 w 3877056"/>
                <a:gd name="connsiteY14" fmla="*/ 371856 h 633984"/>
                <a:gd name="connsiteX15" fmla="*/ 1980438 w 3877056"/>
                <a:gd name="connsiteY15" fmla="*/ 340233 h 633984"/>
                <a:gd name="connsiteX16" fmla="*/ 2053971 w 3877056"/>
                <a:gd name="connsiteY16" fmla="*/ 350901 h 633984"/>
                <a:gd name="connsiteX17" fmla="*/ 1828419 w 3877056"/>
                <a:gd name="connsiteY17" fmla="*/ 325755 h 633984"/>
                <a:gd name="connsiteX18" fmla="*/ 1834896 w 3877056"/>
                <a:gd name="connsiteY18" fmla="*/ 329184 h 633984"/>
                <a:gd name="connsiteX19" fmla="*/ 1804416 w 3877056"/>
                <a:gd name="connsiteY19" fmla="*/ 323088 h 633984"/>
                <a:gd name="connsiteX20" fmla="*/ 1725168 w 3877056"/>
                <a:gd name="connsiteY20" fmla="*/ 310896 h 633984"/>
                <a:gd name="connsiteX21" fmla="*/ 1682496 w 3877056"/>
                <a:gd name="connsiteY21" fmla="*/ 292608 h 633984"/>
                <a:gd name="connsiteX22" fmla="*/ 1645920 w 3877056"/>
                <a:gd name="connsiteY22" fmla="*/ 280416 h 633984"/>
                <a:gd name="connsiteX23" fmla="*/ 1615440 w 3877056"/>
                <a:gd name="connsiteY23" fmla="*/ 262128 h 633984"/>
                <a:gd name="connsiteX24" fmla="*/ 1560576 w 3877056"/>
                <a:gd name="connsiteY24" fmla="*/ 231648 h 633984"/>
                <a:gd name="connsiteX25" fmla="*/ 1481328 w 3877056"/>
                <a:gd name="connsiteY25" fmla="*/ 176784 h 633984"/>
                <a:gd name="connsiteX26" fmla="*/ 1438656 w 3877056"/>
                <a:gd name="connsiteY26" fmla="*/ 152400 h 633984"/>
                <a:gd name="connsiteX27" fmla="*/ 1389888 w 3877056"/>
                <a:gd name="connsiteY27" fmla="*/ 128016 h 633984"/>
                <a:gd name="connsiteX28" fmla="*/ 1316736 w 3877056"/>
                <a:gd name="connsiteY28" fmla="*/ 85344 h 633984"/>
                <a:gd name="connsiteX29" fmla="*/ 1164336 w 3877056"/>
                <a:gd name="connsiteY29" fmla="*/ 30480 h 633984"/>
                <a:gd name="connsiteX30" fmla="*/ 775716 w 3877056"/>
                <a:gd name="connsiteY30" fmla="*/ 4572 h 633984"/>
                <a:gd name="connsiteX31" fmla="*/ 1071372 w 3877056"/>
                <a:gd name="connsiteY31" fmla="*/ 24384 h 633984"/>
                <a:gd name="connsiteX32" fmla="*/ 1042416 w 3877056"/>
                <a:gd name="connsiteY32" fmla="*/ 22098 h 633984"/>
                <a:gd name="connsiteX33" fmla="*/ 986790 w 3877056"/>
                <a:gd name="connsiteY33" fmla="*/ 12954 h 633984"/>
                <a:gd name="connsiteX34" fmla="*/ 774192 w 3877056"/>
                <a:gd name="connsiteY34" fmla="*/ 5334 h 633984"/>
                <a:gd name="connsiteX35" fmla="*/ 0 w 3877056"/>
                <a:gd name="connsiteY35" fmla="*/ 0 h 633984"/>
                <a:gd name="connsiteX0" fmla="*/ 0 w 3877056"/>
                <a:gd name="connsiteY0" fmla="*/ 0 h 633984"/>
                <a:gd name="connsiteX1" fmla="*/ 0 w 3877056"/>
                <a:gd name="connsiteY1" fmla="*/ 0 h 633984"/>
                <a:gd name="connsiteX2" fmla="*/ 0 w 3877056"/>
                <a:gd name="connsiteY2" fmla="*/ 615696 h 633984"/>
                <a:gd name="connsiteX3" fmla="*/ 3877056 w 3877056"/>
                <a:gd name="connsiteY3" fmla="*/ 633984 h 633984"/>
                <a:gd name="connsiteX4" fmla="*/ 3870960 w 3877056"/>
                <a:gd name="connsiteY4" fmla="*/ 633984 h 633984"/>
                <a:gd name="connsiteX5" fmla="*/ 3833622 w 3877056"/>
                <a:gd name="connsiteY5" fmla="*/ 524256 h 633984"/>
                <a:gd name="connsiteX6" fmla="*/ 3648456 w 3877056"/>
                <a:gd name="connsiteY6" fmla="*/ 451866 h 633984"/>
                <a:gd name="connsiteX7" fmla="*/ 3416427 w 3877056"/>
                <a:gd name="connsiteY7" fmla="*/ 423672 h 633984"/>
                <a:gd name="connsiteX8" fmla="*/ 3441954 w 3877056"/>
                <a:gd name="connsiteY8" fmla="*/ 425958 h 633984"/>
                <a:gd name="connsiteX9" fmla="*/ 3132201 w 3877056"/>
                <a:gd name="connsiteY9" fmla="*/ 400812 h 633984"/>
                <a:gd name="connsiteX10" fmla="*/ 2885694 w 3877056"/>
                <a:gd name="connsiteY10" fmla="*/ 390906 h 633984"/>
                <a:gd name="connsiteX11" fmla="*/ 2932176 w 3877056"/>
                <a:gd name="connsiteY11" fmla="*/ 390144 h 633984"/>
                <a:gd name="connsiteX12" fmla="*/ 2810256 w 3877056"/>
                <a:gd name="connsiteY12" fmla="*/ 384048 h 633984"/>
                <a:gd name="connsiteX13" fmla="*/ 2712720 w 3877056"/>
                <a:gd name="connsiteY13" fmla="*/ 377952 h 633984"/>
                <a:gd name="connsiteX14" fmla="*/ 2371344 w 3877056"/>
                <a:gd name="connsiteY14" fmla="*/ 371856 h 633984"/>
                <a:gd name="connsiteX15" fmla="*/ 1980438 w 3877056"/>
                <a:gd name="connsiteY15" fmla="*/ 340233 h 633984"/>
                <a:gd name="connsiteX16" fmla="*/ 2053971 w 3877056"/>
                <a:gd name="connsiteY16" fmla="*/ 350901 h 633984"/>
                <a:gd name="connsiteX17" fmla="*/ 1828419 w 3877056"/>
                <a:gd name="connsiteY17" fmla="*/ 325755 h 633984"/>
                <a:gd name="connsiteX18" fmla="*/ 1834896 w 3877056"/>
                <a:gd name="connsiteY18" fmla="*/ 329184 h 633984"/>
                <a:gd name="connsiteX19" fmla="*/ 1804416 w 3877056"/>
                <a:gd name="connsiteY19" fmla="*/ 323088 h 633984"/>
                <a:gd name="connsiteX20" fmla="*/ 1725168 w 3877056"/>
                <a:gd name="connsiteY20" fmla="*/ 310896 h 633984"/>
                <a:gd name="connsiteX21" fmla="*/ 1682496 w 3877056"/>
                <a:gd name="connsiteY21" fmla="*/ 292608 h 633984"/>
                <a:gd name="connsiteX22" fmla="*/ 1645920 w 3877056"/>
                <a:gd name="connsiteY22" fmla="*/ 280416 h 633984"/>
                <a:gd name="connsiteX23" fmla="*/ 1615440 w 3877056"/>
                <a:gd name="connsiteY23" fmla="*/ 262128 h 633984"/>
                <a:gd name="connsiteX24" fmla="*/ 1560576 w 3877056"/>
                <a:gd name="connsiteY24" fmla="*/ 231648 h 633984"/>
                <a:gd name="connsiteX25" fmla="*/ 1481328 w 3877056"/>
                <a:gd name="connsiteY25" fmla="*/ 176784 h 633984"/>
                <a:gd name="connsiteX26" fmla="*/ 1438656 w 3877056"/>
                <a:gd name="connsiteY26" fmla="*/ 152400 h 633984"/>
                <a:gd name="connsiteX27" fmla="*/ 1389888 w 3877056"/>
                <a:gd name="connsiteY27" fmla="*/ 128016 h 633984"/>
                <a:gd name="connsiteX28" fmla="*/ 1316736 w 3877056"/>
                <a:gd name="connsiteY28" fmla="*/ 85344 h 633984"/>
                <a:gd name="connsiteX29" fmla="*/ 1164336 w 3877056"/>
                <a:gd name="connsiteY29" fmla="*/ 30480 h 633984"/>
                <a:gd name="connsiteX30" fmla="*/ 775716 w 3877056"/>
                <a:gd name="connsiteY30" fmla="*/ 4572 h 633984"/>
                <a:gd name="connsiteX31" fmla="*/ 1071372 w 3877056"/>
                <a:gd name="connsiteY31" fmla="*/ 24384 h 633984"/>
                <a:gd name="connsiteX32" fmla="*/ 897636 w 3877056"/>
                <a:gd name="connsiteY32" fmla="*/ 6858 h 633984"/>
                <a:gd name="connsiteX33" fmla="*/ 986790 w 3877056"/>
                <a:gd name="connsiteY33" fmla="*/ 12954 h 633984"/>
                <a:gd name="connsiteX34" fmla="*/ 774192 w 3877056"/>
                <a:gd name="connsiteY34" fmla="*/ 5334 h 633984"/>
                <a:gd name="connsiteX35" fmla="*/ 0 w 3877056"/>
                <a:gd name="connsiteY35" fmla="*/ 0 h 633984"/>
                <a:gd name="connsiteX0" fmla="*/ 0 w 3877056"/>
                <a:gd name="connsiteY0" fmla="*/ 0 h 633984"/>
                <a:gd name="connsiteX1" fmla="*/ 0 w 3877056"/>
                <a:gd name="connsiteY1" fmla="*/ 0 h 633984"/>
                <a:gd name="connsiteX2" fmla="*/ 0 w 3877056"/>
                <a:gd name="connsiteY2" fmla="*/ 615696 h 633984"/>
                <a:gd name="connsiteX3" fmla="*/ 3877056 w 3877056"/>
                <a:gd name="connsiteY3" fmla="*/ 633984 h 633984"/>
                <a:gd name="connsiteX4" fmla="*/ 3848100 w 3877056"/>
                <a:gd name="connsiteY4" fmla="*/ 618744 h 633984"/>
                <a:gd name="connsiteX5" fmla="*/ 3833622 w 3877056"/>
                <a:gd name="connsiteY5" fmla="*/ 524256 h 633984"/>
                <a:gd name="connsiteX6" fmla="*/ 3648456 w 3877056"/>
                <a:gd name="connsiteY6" fmla="*/ 451866 h 633984"/>
                <a:gd name="connsiteX7" fmla="*/ 3416427 w 3877056"/>
                <a:gd name="connsiteY7" fmla="*/ 423672 h 633984"/>
                <a:gd name="connsiteX8" fmla="*/ 3441954 w 3877056"/>
                <a:gd name="connsiteY8" fmla="*/ 425958 h 633984"/>
                <a:gd name="connsiteX9" fmla="*/ 3132201 w 3877056"/>
                <a:gd name="connsiteY9" fmla="*/ 400812 h 633984"/>
                <a:gd name="connsiteX10" fmla="*/ 2885694 w 3877056"/>
                <a:gd name="connsiteY10" fmla="*/ 390906 h 633984"/>
                <a:gd name="connsiteX11" fmla="*/ 2932176 w 3877056"/>
                <a:gd name="connsiteY11" fmla="*/ 390144 h 633984"/>
                <a:gd name="connsiteX12" fmla="*/ 2810256 w 3877056"/>
                <a:gd name="connsiteY12" fmla="*/ 384048 h 633984"/>
                <a:gd name="connsiteX13" fmla="*/ 2712720 w 3877056"/>
                <a:gd name="connsiteY13" fmla="*/ 377952 h 633984"/>
                <a:gd name="connsiteX14" fmla="*/ 2371344 w 3877056"/>
                <a:gd name="connsiteY14" fmla="*/ 371856 h 633984"/>
                <a:gd name="connsiteX15" fmla="*/ 1980438 w 3877056"/>
                <a:gd name="connsiteY15" fmla="*/ 340233 h 633984"/>
                <a:gd name="connsiteX16" fmla="*/ 2053971 w 3877056"/>
                <a:gd name="connsiteY16" fmla="*/ 350901 h 633984"/>
                <a:gd name="connsiteX17" fmla="*/ 1828419 w 3877056"/>
                <a:gd name="connsiteY17" fmla="*/ 325755 h 633984"/>
                <a:gd name="connsiteX18" fmla="*/ 1834896 w 3877056"/>
                <a:gd name="connsiteY18" fmla="*/ 329184 h 633984"/>
                <a:gd name="connsiteX19" fmla="*/ 1804416 w 3877056"/>
                <a:gd name="connsiteY19" fmla="*/ 323088 h 633984"/>
                <a:gd name="connsiteX20" fmla="*/ 1725168 w 3877056"/>
                <a:gd name="connsiteY20" fmla="*/ 310896 h 633984"/>
                <a:gd name="connsiteX21" fmla="*/ 1682496 w 3877056"/>
                <a:gd name="connsiteY21" fmla="*/ 292608 h 633984"/>
                <a:gd name="connsiteX22" fmla="*/ 1645920 w 3877056"/>
                <a:gd name="connsiteY22" fmla="*/ 280416 h 633984"/>
                <a:gd name="connsiteX23" fmla="*/ 1615440 w 3877056"/>
                <a:gd name="connsiteY23" fmla="*/ 262128 h 633984"/>
                <a:gd name="connsiteX24" fmla="*/ 1560576 w 3877056"/>
                <a:gd name="connsiteY24" fmla="*/ 231648 h 633984"/>
                <a:gd name="connsiteX25" fmla="*/ 1481328 w 3877056"/>
                <a:gd name="connsiteY25" fmla="*/ 176784 h 633984"/>
                <a:gd name="connsiteX26" fmla="*/ 1438656 w 3877056"/>
                <a:gd name="connsiteY26" fmla="*/ 152400 h 633984"/>
                <a:gd name="connsiteX27" fmla="*/ 1389888 w 3877056"/>
                <a:gd name="connsiteY27" fmla="*/ 128016 h 633984"/>
                <a:gd name="connsiteX28" fmla="*/ 1316736 w 3877056"/>
                <a:gd name="connsiteY28" fmla="*/ 85344 h 633984"/>
                <a:gd name="connsiteX29" fmla="*/ 1164336 w 3877056"/>
                <a:gd name="connsiteY29" fmla="*/ 30480 h 633984"/>
                <a:gd name="connsiteX30" fmla="*/ 775716 w 3877056"/>
                <a:gd name="connsiteY30" fmla="*/ 4572 h 633984"/>
                <a:gd name="connsiteX31" fmla="*/ 1071372 w 3877056"/>
                <a:gd name="connsiteY31" fmla="*/ 24384 h 633984"/>
                <a:gd name="connsiteX32" fmla="*/ 897636 w 3877056"/>
                <a:gd name="connsiteY32" fmla="*/ 6858 h 633984"/>
                <a:gd name="connsiteX33" fmla="*/ 986790 w 3877056"/>
                <a:gd name="connsiteY33" fmla="*/ 12954 h 633984"/>
                <a:gd name="connsiteX34" fmla="*/ 774192 w 3877056"/>
                <a:gd name="connsiteY34" fmla="*/ 5334 h 633984"/>
                <a:gd name="connsiteX35" fmla="*/ 0 w 3877056"/>
                <a:gd name="connsiteY35" fmla="*/ 0 h 633984"/>
                <a:gd name="connsiteX0" fmla="*/ 0 w 3851371"/>
                <a:gd name="connsiteY0" fmla="*/ 0 h 631444"/>
                <a:gd name="connsiteX1" fmla="*/ 0 w 3851371"/>
                <a:gd name="connsiteY1" fmla="*/ 0 h 631444"/>
                <a:gd name="connsiteX2" fmla="*/ 0 w 3851371"/>
                <a:gd name="connsiteY2" fmla="*/ 615696 h 631444"/>
                <a:gd name="connsiteX3" fmla="*/ 3821176 w 3851371"/>
                <a:gd name="connsiteY3" fmla="*/ 631444 h 631444"/>
                <a:gd name="connsiteX4" fmla="*/ 3848100 w 3851371"/>
                <a:gd name="connsiteY4" fmla="*/ 618744 h 631444"/>
                <a:gd name="connsiteX5" fmla="*/ 3833622 w 3851371"/>
                <a:gd name="connsiteY5" fmla="*/ 524256 h 631444"/>
                <a:gd name="connsiteX6" fmla="*/ 3648456 w 3851371"/>
                <a:gd name="connsiteY6" fmla="*/ 451866 h 631444"/>
                <a:gd name="connsiteX7" fmla="*/ 3416427 w 3851371"/>
                <a:gd name="connsiteY7" fmla="*/ 423672 h 631444"/>
                <a:gd name="connsiteX8" fmla="*/ 3441954 w 3851371"/>
                <a:gd name="connsiteY8" fmla="*/ 425958 h 631444"/>
                <a:gd name="connsiteX9" fmla="*/ 3132201 w 3851371"/>
                <a:gd name="connsiteY9" fmla="*/ 400812 h 631444"/>
                <a:gd name="connsiteX10" fmla="*/ 2885694 w 3851371"/>
                <a:gd name="connsiteY10" fmla="*/ 390906 h 631444"/>
                <a:gd name="connsiteX11" fmla="*/ 2932176 w 3851371"/>
                <a:gd name="connsiteY11" fmla="*/ 390144 h 631444"/>
                <a:gd name="connsiteX12" fmla="*/ 2810256 w 3851371"/>
                <a:gd name="connsiteY12" fmla="*/ 384048 h 631444"/>
                <a:gd name="connsiteX13" fmla="*/ 2712720 w 3851371"/>
                <a:gd name="connsiteY13" fmla="*/ 377952 h 631444"/>
                <a:gd name="connsiteX14" fmla="*/ 2371344 w 3851371"/>
                <a:gd name="connsiteY14" fmla="*/ 371856 h 631444"/>
                <a:gd name="connsiteX15" fmla="*/ 1980438 w 3851371"/>
                <a:gd name="connsiteY15" fmla="*/ 340233 h 631444"/>
                <a:gd name="connsiteX16" fmla="*/ 2053971 w 3851371"/>
                <a:gd name="connsiteY16" fmla="*/ 350901 h 631444"/>
                <a:gd name="connsiteX17" fmla="*/ 1828419 w 3851371"/>
                <a:gd name="connsiteY17" fmla="*/ 325755 h 631444"/>
                <a:gd name="connsiteX18" fmla="*/ 1834896 w 3851371"/>
                <a:gd name="connsiteY18" fmla="*/ 329184 h 631444"/>
                <a:gd name="connsiteX19" fmla="*/ 1804416 w 3851371"/>
                <a:gd name="connsiteY19" fmla="*/ 323088 h 631444"/>
                <a:gd name="connsiteX20" fmla="*/ 1725168 w 3851371"/>
                <a:gd name="connsiteY20" fmla="*/ 310896 h 631444"/>
                <a:gd name="connsiteX21" fmla="*/ 1682496 w 3851371"/>
                <a:gd name="connsiteY21" fmla="*/ 292608 h 631444"/>
                <a:gd name="connsiteX22" fmla="*/ 1645920 w 3851371"/>
                <a:gd name="connsiteY22" fmla="*/ 280416 h 631444"/>
                <a:gd name="connsiteX23" fmla="*/ 1615440 w 3851371"/>
                <a:gd name="connsiteY23" fmla="*/ 262128 h 631444"/>
                <a:gd name="connsiteX24" fmla="*/ 1560576 w 3851371"/>
                <a:gd name="connsiteY24" fmla="*/ 231648 h 631444"/>
                <a:gd name="connsiteX25" fmla="*/ 1481328 w 3851371"/>
                <a:gd name="connsiteY25" fmla="*/ 176784 h 631444"/>
                <a:gd name="connsiteX26" fmla="*/ 1438656 w 3851371"/>
                <a:gd name="connsiteY26" fmla="*/ 152400 h 631444"/>
                <a:gd name="connsiteX27" fmla="*/ 1389888 w 3851371"/>
                <a:gd name="connsiteY27" fmla="*/ 128016 h 631444"/>
                <a:gd name="connsiteX28" fmla="*/ 1316736 w 3851371"/>
                <a:gd name="connsiteY28" fmla="*/ 85344 h 631444"/>
                <a:gd name="connsiteX29" fmla="*/ 1164336 w 3851371"/>
                <a:gd name="connsiteY29" fmla="*/ 30480 h 631444"/>
                <a:gd name="connsiteX30" fmla="*/ 775716 w 3851371"/>
                <a:gd name="connsiteY30" fmla="*/ 4572 h 631444"/>
                <a:gd name="connsiteX31" fmla="*/ 1071372 w 3851371"/>
                <a:gd name="connsiteY31" fmla="*/ 24384 h 631444"/>
                <a:gd name="connsiteX32" fmla="*/ 897636 w 3851371"/>
                <a:gd name="connsiteY32" fmla="*/ 6858 h 631444"/>
                <a:gd name="connsiteX33" fmla="*/ 986790 w 3851371"/>
                <a:gd name="connsiteY33" fmla="*/ 12954 h 631444"/>
                <a:gd name="connsiteX34" fmla="*/ 774192 w 3851371"/>
                <a:gd name="connsiteY34" fmla="*/ 5334 h 631444"/>
                <a:gd name="connsiteX35" fmla="*/ 0 w 3851371"/>
                <a:gd name="connsiteY35" fmla="*/ 0 h 631444"/>
                <a:gd name="connsiteX0" fmla="*/ 0 w 3870960"/>
                <a:gd name="connsiteY0" fmla="*/ 0 h 631444"/>
                <a:gd name="connsiteX1" fmla="*/ 0 w 3870960"/>
                <a:gd name="connsiteY1" fmla="*/ 0 h 631444"/>
                <a:gd name="connsiteX2" fmla="*/ 0 w 3870960"/>
                <a:gd name="connsiteY2" fmla="*/ 615696 h 631444"/>
                <a:gd name="connsiteX3" fmla="*/ 3821176 w 3870960"/>
                <a:gd name="connsiteY3" fmla="*/ 631444 h 631444"/>
                <a:gd name="connsiteX4" fmla="*/ 3870960 w 3870960"/>
                <a:gd name="connsiteY4" fmla="*/ 618744 h 631444"/>
                <a:gd name="connsiteX5" fmla="*/ 3833622 w 3870960"/>
                <a:gd name="connsiteY5" fmla="*/ 524256 h 631444"/>
                <a:gd name="connsiteX6" fmla="*/ 3648456 w 3870960"/>
                <a:gd name="connsiteY6" fmla="*/ 451866 h 631444"/>
                <a:gd name="connsiteX7" fmla="*/ 3416427 w 3870960"/>
                <a:gd name="connsiteY7" fmla="*/ 423672 h 631444"/>
                <a:gd name="connsiteX8" fmla="*/ 3441954 w 3870960"/>
                <a:gd name="connsiteY8" fmla="*/ 425958 h 631444"/>
                <a:gd name="connsiteX9" fmla="*/ 3132201 w 3870960"/>
                <a:gd name="connsiteY9" fmla="*/ 400812 h 631444"/>
                <a:gd name="connsiteX10" fmla="*/ 2885694 w 3870960"/>
                <a:gd name="connsiteY10" fmla="*/ 390906 h 631444"/>
                <a:gd name="connsiteX11" fmla="*/ 2932176 w 3870960"/>
                <a:gd name="connsiteY11" fmla="*/ 390144 h 631444"/>
                <a:gd name="connsiteX12" fmla="*/ 2810256 w 3870960"/>
                <a:gd name="connsiteY12" fmla="*/ 384048 h 631444"/>
                <a:gd name="connsiteX13" fmla="*/ 2712720 w 3870960"/>
                <a:gd name="connsiteY13" fmla="*/ 377952 h 631444"/>
                <a:gd name="connsiteX14" fmla="*/ 2371344 w 3870960"/>
                <a:gd name="connsiteY14" fmla="*/ 371856 h 631444"/>
                <a:gd name="connsiteX15" fmla="*/ 1980438 w 3870960"/>
                <a:gd name="connsiteY15" fmla="*/ 340233 h 631444"/>
                <a:gd name="connsiteX16" fmla="*/ 2053971 w 3870960"/>
                <a:gd name="connsiteY16" fmla="*/ 350901 h 631444"/>
                <a:gd name="connsiteX17" fmla="*/ 1828419 w 3870960"/>
                <a:gd name="connsiteY17" fmla="*/ 325755 h 631444"/>
                <a:gd name="connsiteX18" fmla="*/ 1834896 w 3870960"/>
                <a:gd name="connsiteY18" fmla="*/ 329184 h 631444"/>
                <a:gd name="connsiteX19" fmla="*/ 1804416 w 3870960"/>
                <a:gd name="connsiteY19" fmla="*/ 323088 h 631444"/>
                <a:gd name="connsiteX20" fmla="*/ 1725168 w 3870960"/>
                <a:gd name="connsiteY20" fmla="*/ 310896 h 631444"/>
                <a:gd name="connsiteX21" fmla="*/ 1682496 w 3870960"/>
                <a:gd name="connsiteY21" fmla="*/ 292608 h 631444"/>
                <a:gd name="connsiteX22" fmla="*/ 1645920 w 3870960"/>
                <a:gd name="connsiteY22" fmla="*/ 280416 h 631444"/>
                <a:gd name="connsiteX23" fmla="*/ 1615440 w 3870960"/>
                <a:gd name="connsiteY23" fmla="*/ 262128 h 631444"/>
                <a:gd name="connsiteX24" fmla="*/ 1560576 w 3870960"/>
                <a:gd name="connsiteY24" fmla="*/ 231648 h 631444"/>
                <a:gd name="connsiteX25" fmla="*/ 1481328 w 3870960"/>
                <a:gd name="connsiteY25" fmla="*/ 176784 h 631444"/>
                <a:gd name="connsiteX26" fmla="*/ 1438656 w 3870960"/>
                <a:gd name="connsiteY26" fmla="*/ 152400 h 631444"/>
                <a:gd name="connsiteX27" fmla="*/ 1389888 w 3870960"/>
                <a:gd name="connsiteY27" fmla="*/ 128016 h 631444"/>
                <a:gd name="connsiteX28" fmla="*/ 1316736 w 3870960"/>
                <a:gd name="connsiteY28" fmla="*/ 85344 h 631444"/>
                <a:gd name="connsiteX29" fmla="*/ 1164336 w 3870960"/>
                <a:gd name="connsiteY29" fmla="*/ 30480 h 631444"/>
                <a:gd name="connsiteX30" fmla="*/ 775716 w 3870960"/>
                <a:gd name="connsiteY30" fmla="*/ 4572 h 631444"/>
                <a:gd name="connsiteX31" fmla="*/ 1071372 w 3870960"/>
                <a:gd name="connsiteY31" fmla="*/ 24384 h 631444"/>
                <a:gd name="connsiteX32" fmla="*/ 897636 w 3870960"/>
                <a:gd name="connsiteY32" fmla="*/ 6858 h 631444"/>
                <a:gd name="connsiteX33" fmla="*/ 986790 w 3870960"/>
                <a:gd name="connsiteY33" fmla="*/ 12954 h 631444"/>
                <a:gd name="connsiteX34" fmla="*/ 774192 w 3870960"/>
                <a:gd name="connsiteY34" fmla="*/ 5334 h 631444"/>
                <a:gd name="connsiteX35" fmla="*/ 0 w 3870960"/>
                <a:gd name="connsiteY35" fmla="*/ 0 h 631444"/>
                <a:gd name="connsiteX0" fmla="*/ 0 w 3870960"/>
                <a:gd name="connsiteY0" fmla="*/ 0 h 631444"/>
                <a:gd name="connsiteX1" fmla="*/ 0 w 3870960"/>
                <a:gd name="connsiteY1" fmla="*/ 0 h 631444"/>
                <a:gd name="connsiteX2" fmla="*/ 0 w 3870960"/>
                <a:gd name="connsiteY2" fmla="*/ 615696 h 631444"/>
                <a:gd name="connsiteX3" fmla="*/ 3821176 w 3870960"/>
                <a:gd name="connsiteY3" fmla="*/ 631444 h 631444"/>
                <a:gd name="connsiteX4" fmla="*/ 3870960 w 3870960"/>
                <a:gd name="connsiteY4" fmla="*/ 618744 h 631444"/>
                <a:gd name="connsiteX5" fmla="*/ 3812667 w 3870960"/>
                <a:gd name="connsiteY5" fmla="*/ 524256 h 631444"/>
                <a:gd name="connsiteX6" fmla="*/ 3648456 w 3870960"/>
                <a:gd name="connsiteY6" fmla="*/ 451866 h 631444"/>
                <a:gd name="connsiteX7" fmla="*/ 3416427 w 3870960"/>
                <a:gd name="connsiteY7" fmla="*/ 423672 h 631444"/>
                <a:gd name="connsiteX8" fmla="*/ 3441954 w 3870960"/>
                <a:gd name="connsiteY8" fmla="*/ 425958 h 631444"/>
                <a:gd name="connsiteX9" fmla="*/ 3132201 w 3870960"/>
                <a:gd name="connsiteY9" fmla="*/ 400812 h 631444"/>
                <a:gd name="connsiteX10" fmla="*/ 2885694 w 3870960"/>
                <a:gd name="connsiteY10" fmla="*/ 390906 h 631444"/>
                <a:gd name="connsiteX11" fmla="*/ 2932176 w 3870960"/>
                <a:gd name="connsiteY11" fmla="*/ 390144 h 631444"/>
                <a:gd name="connsiteX12" fmla="*/ 2810256 w 3870960"/>
                <a:gd name="connsiteY12" fmla="*/ 384048 h 631444"/>
                <a:gd name="connsiteX13" fmla="*/ 2712720 w 3870960"/>
                <a:gd name="connsiteY13" fmla="*/ 377952 h 631444"/>
                <a:gd name="connsiteX14" fmla="*/ 2371344 w 3870960"/>
                <a:gd name="connsiteY14" fmla="*/ 371856 h 631444"/>
                <a:gd name="connsiteX15" fmla="*/ 1980438 w 3870960"/>
                <a:gd name="connsiteY15" fmla="*/ 340233 h 631444"/>
                <a:gd name="connsiteX16" fmla="*/ 2053971 w 3870960"/>
                <a:gd name="connsiteY16" fmla="*/ 350901 h 631444"/>
                <a:gd name="connsiteX17" fmla="*/ 1828419 w 3870960"/>
                <a:gd name="connsiteY17" fmla="*/ 325755 h 631444"/>
                <a:gd name="connsiteX18" fmla="*/ 1834896 w 3870960"/>
                <a:gd name="connsiteY18" fmla="*/ 329184 h 631444"/>
                <a:gd name="connsiteX19" fmla="*/ 1804416 w 3870960"/>
                <a:gd name="connsiteY19" fmla="*/ 323088 h 631444"/>
                <a:gd name="connsiteX20" fmla="*/ 1725168 w 3870960"/>
                <a:gd name="connsiteY20" fmla="*/ 310896 h 631444"/>
                <a:gd name="connsiteX21" fmla="*/ 1682496 w 3870960"/>
                <a:gd name="connsiteY21" fmla="*/ 292608 h 631444"/>
                <a:gd name="connsiteX22" fmla="*/ 1645920 w 3870960"/>
                <a:gd name="connsiteY22" fmla="*/ 280416 h 631444"/>
                <a:gd name="connsiteX23" fmla="*/ 1615440 w 3870960"/>
                <a:gd name="connsiteY23" fmla="*/ 262128 h 631444"/>
                <a:gd name="connsiteX24" fmla="*/ 1560576 w 3870960"/>
                <a:gd name="connsiteY24" fmla="*/ 231648 h 631444"/>
                <a:gd name="connsiteX25" fmla="*/ 1481328 w 3870960"/>
                <a:gd name="connsiteY25" fmla="*/ 176784 h 631444"/>
                <a:gd name="connsiteX26" fmla="*/ 1438656 w 3870960"/>
                <a:gd name="connsiteY26" fmla="*/ 152400 h 631444"/>
                <a:gd name="connsiteX27" fmla="*/ 1389888 w 3870960"/>
                <a:gd name="connsiteY27" fmla="*/ 128016 h 631444"/>
                <a:gd name="connsiteX28" fmla="*/ 1316736 w 3870960"/>
                <a:gd name="connsiteY28" fmla="*/ 85344 h 631444"/>
                <a:gd name="connsiteX29" fmla="*/ 1164336 w 3870960"/>
                <a:gd name="connsiteY29" fmla="*/ 30480 h 631444"/>
                <a:gd name="connsiteX30" fmla="*/ 775716 w 3870960"/>
                <a:gd name="connsiteY30" fmla="*/ 4572 h 631444"/>
                <a:gd name="connsiteX31" fmla="*/ 1071372 w 3870960"/>
                <a:gd name="connsiteY31" fmla="*/ 24384 h 631444"/>
                <a:gd name="connsiteX32" fmla="*/ 897636 w 3870960"/>
                <a:gd name="connsiteY32" fmla="*/ 6858 h 631444"/>
                <a:gd name="connsiteX33" fmla="*/ 986790 w 3870960"/>
                <a:gd name="connsiteY33" fmla="*/ 12954 h 631444"/>
                <a:gd name="connsiteX34" fmla="*/ 774192 w 3870960"/>
                <a:gd name="connsiteY34" fmla="*/ 5334 h 631444"/>
                <a:gd name="connsiteX35" fmla="*/ 0 w 3870960"/>
                <a:gd name="connsiteY35" fmla="*/ 0 h 631444"/>
                <a:gd name="connsiteX0" fmla="*/ 0 w 3861435"/>
                <a:gd name="connsiteY0" fmla="*/ 0 h 631444"/>
                <a:gd name="connsiteX1" fmla="*/ 0 w 3861435"/>
                <a:gd name="connsiteY1" fmla="*/ 0 h 631444"/>
                <a:gd name="connsiteX2" fmla="*/ 0 w 3861435"/>
                <a:gd name="connsiteY2" fmla="*/ 615696 h 631444"/>
                <a:gd name="connsiteX3" fmla="*/ 3821176 w 3861435"/>
                <a:gd name="connsiteY3" fmla="*/ 631444 h 631444"/>
                <a:gd name="connsiteX4" fmla="*/ 3861435 w 3861435"/>
                <a:gd name="connsiteY4" fmla="*/ 609219 h 631444"/>
                <a:gd name="connsiteX5" fmla="*/ 3812667 w 3861435"/>
                <a:gd name="connsiteY5" fmla="*/ 524256 h 631444"/>
                <a:gd name="connsiteX6" fmla="*/ 3648456 w 3861435"/>
                <a:gd name="connsiteY6" fmla="*/ 451866 h 631444"/>
                <a:gd name="connsiteX7" fmla="*/ 3416427 w 3861435"/>
                <a:gd name="connsiteY7" fmla="*/ 423672 h 631444"/>
                <a:gd name="connsiteX8" fmla="*/ 3441954 w 3861435"/>
                <a:gd name="connsiteY8" fmla="*/ 425958 h 631444"/>
                <a:gd name="connsiteX9" fmla="*/ 3132201 w 3861435"/>
                <a:gd name="connsiteY9" fmla="*/ 400812 h 631444"/>
                <a:gd name="connsiteX10" fmla="*/ 2885694 w 3861435"/>
                <a:gd name="connsiteY10" fmla="*/ 390906 h 631444"/>
                <a:gd name="connsiteX11" fmla="*/ 2932176 w 3861435"/>
                <a:gd name="connsiteY11" fmla="*/ 390144 h 631444"/>
                <a:gd name="connsiteX12" fmla="*/ 2810256 w 3861435"/>
                <a:gd name="connsiteY12" fmla="*/ 384048 h 631444"/>
                <a:gd name="connsiteX13" fmla="*/ 2712720 w 3861435"/>
                <a:gd name="connsiteY13" fmla="*/ 377952 h 631444"/>
                <a:gd name="connsiteX14" fmla="*/ 2371344 w 3861435"/>
                <a:gd name="connsiteY14" fmla="*/ 371856 h 631444"/>
                <a:gd name="connsiteX15" fmla="*/ 1980438 w 3861435"/>
                <a:gd name="connsiteY15" fmla="*/ 340233 h 631444"/>
                <a:gd name="connsiteX16" fmla="*/ 2053971 w 3861435"/>
                <a:gd name="connsiteY16" fmla="*/ 350901 h 631444"/>
                <a:gd name="connsiteX17" fmla="*/ 1828419 w 3861435"/>
                <a:gd name="connsiteY17" fmla="*/ 325755 h 631444"/>
                <a:gd name="connsiteX18" fmla="*/ 1834896 w 3861435"/>
                <a:gd name="connsiteY18" fmla="*/ 329184 h 631444"/>
                <a:gd name="connsiteX19" fmla="*/ 1804416 w 3861435"/>
                <a:gd name="connsiteY19" fmla="*/ 323088 h 631444"/>
                <a:gd name="connsiteX20" fmla="*/ 1725168 w 3861435"/>
                <a:gd name="connsiteY20" fmla="*/ 310896 h 631444"/>
                <a:gd name="connsiteX21" fmla="*/ 1682496 w 3861435"/>
                <a:gd name="connsiteY21" fmla="*/ 292608 h 631444"/>
                <a:gd name="connsiteX22" fmla="*/ 1645920 w 3861435"/>
                <a:gd name="connsiteY22" fmla="*/ 280416 h 631444"/>
                <a:gd name="connsiteX23" fmla="*/ 1615440 w 3861435"/>
                <a:gd name="connsiteY23" fmla="*/ 262128 h 631444"/>
                <a:gd name="connsiteX24" fmla="*/ 1560576 w 3861435"/>
                <a:gd name="connsiteY24" fmla="*/ 231648 h 631444"/>
                <a:gd name="connsiteX25" fmla="*/ 1481328 w 3861435"/>
                <a:gd name="connsiteY25" fmla="*/ 176784 h 631444"/>
                <a:gd name="connsiteX26" fmla="*/ 1438656 w 3861435"/>
                <a:gd name="connsiteY26" fmla="*/ 152400 h 631444"/>
                <a:gd name="connsiteX27" fmla="*/ 1389888 w 3861435"/>
                <a:gd name="connsiteY27" fmla="*/ 128016 h 631444"/>
                <a:gd name="connsiteX28" fmla="*/ 1316736 w 3861435"/>
                <a:gd name="connsiteY28" fmla="*/ 85344 h 631444"/>
                <a:gd name="connsiteX29" fmla="*/ 1164336 w 3861435"/>
                <a:gd name="connsiteY29" fmla="*/ 30480 h 631444"/>
                <a:gd name="connsiteX30" fmla="*/ 775716 w 3861435"/>
                <a:gd name="connsiteY30" fmla="*/ 4572 h 631444"/>
                <a:gd name="connsiteX31" fmla="*/ 1071372 w 3861435"/>
                <a:gd name="connsiteY31" fmla="*/ 24384 h 631444"/>
                <a:gd name="connsiteX32" fmla="*/ 897636 w 3861435"/>
                <a:gd name="connsiteY32" fmla="*/ 6858 h 631444"/>
                <a:gd name="connsiteX33" fmla="*/ 986790 w 3861435"/>
                <a:gd name="connsiteY33" fmla="*/ 12954 h 631444"/>
                <a:gd name="connsiteX34" fmla="*/ 774192 w 3861435"/>
                <a:gd name="connsiteY34" fmla="*/ 5334 h 631444"/>
                <a:gd name="connsiteX35" fmla="*/ 0 w 3861435"/>
                <a:gd name="connsiteY35" fmla="*/ 0 h 631444"/>
                <a:gd name="connsiteX0" fmla="*/ 0 w 3863433"/>
                <a:gd name="connsiteY0" fmla="*/ 0 h 631444"/>
                <a:gd name="connsiteX1" fmla="*/ 0 w 3863433"/>
                <a:gd name="connsiteY1" fmla="*/ 0 h 631444"/>
                <a:gd name="connsiteX2" fmla="*/ 0 w 3863433"/>
                <a:gd name="connsiteY2" fmla="*/ 615696 h 631444"/>
                <a:gd name="connsiteX3" fmla="*/ 3821176 w 3863433"/>
                <a:gd name="connsiteY3" fmla="*/ 631444 h 631444"/>
                <a:gd name="connsiteX4" fmla="*/ 3861435 w 3863433"/>
                <a:gd name="connsiteY4" fmla="*/ 609219 h 631444"/>
                <a:gd name="connsiteX5" fmla="*/ 3851530 w 3863433"/>
                <a:gd name="connsiteY5" fmla="*/ 567136 h 631444"/>
                <a:gd name="connsiteX6" fmla="*/ 3812667 w 3863433"/>
                <a:gd name="connsiteY6" fmla="*/ 524256 h 631444"/>
                <a:gd name="connsiteX7" fmla="*/ 3648456 w 3863433"/>
                <a:gd name="connsiteY7" fmla="*/ 451866 h 631444"/>
                <a:gd name="connsiteX8" fmla="*/ 3416427 w 3863433"/>
                <a:gd name="connsiteY8" fmla="*/ 423672 h 631444"/>
                <a:gd name="connsiteX9" fmla="*/ 3441954 w 3863433"/>
                <a:gd name="connsiteY9" fmla="*/ 425958 h 631444"/>
                <a:gd name="connsiteX10" fmla="*/ 3132201 w 3863433"/>
                <a:gd name="connsiteY10" fmla="*/ 400812 h 631444"/>
                <a:gd name="connsiteX11" fmla="*/ 2885694 w 3863433"/>
                <a:gd name="connsiteY11" fmla="*/ 390906 h 631444"/>
                <a:gd name="connsiteX12" fmla="*/ 2932176 w 3863433"/>
                <a:gd name="connsiteY12" fmla="*/ 390144 h 631444"/>
                <a:gd name="connsiteX13" fmla="*/ 2810256 w 3863433"/>
                <a:gd name="connsiteY13" fmla="*/ 384048 h 631444"/>
                <a:gd name="connsiteX14" fmla="*/ 2712720 w 3863433"/>
                <a:gd name="connsiteY14" fmla="*/ 377952 h 631444"/>
                <a:gd name="connsiteX15" fmla="*/ 2371344 w 3863433"/>
                <a:gd name="connsiteY15" fmla="*/ 371856 h 631444"/>
                <a:gd name="connsiteX16" fmla="*/ 1980438 w 3863433"/>
                <a:gd name="connsiteY16" fmla="*/ 340233 h 631444"/>
                <a:gd name="connsiteX17" fmla="*/ 2053971 w 3863433"/>
                <a:gd name="connsiteY17" fmla="*/ 350901 h 631444"/>
                <a:gd name="connsiteX18" fmla="*/ 1828419 w 3863433"/>
                <a:gd name="connsiteY18" fmla="*/ 325755 h 631444"/>
                <a:gd name="connsiteX19" fmla="*/ 1834896 w 3863433"/>
                <a:gd name="connsiteY19" fmla="*/ 329184 h 631444"/>
                <a:gd name="connsiteX20" fmla="*/ 1804416 w 3863433"/>
                <a:gd name="connsiteY20" fmla="*/ 323088 h 631444"/>
                <a:gd name="connsiteX21" fmla="*/ 1725168 w 3863433"/>
                <a:gd name="connsiteY21" fmla="*/ 310896 h 631444"/>
                <a:gd name="connsiteX22" fmla="*/ 1682496 w 3863433"/>
                <a:gd name="connsiteY22" fmla="*/ 292608 h 631444"/>
                <a:gd name="connsiteX23" fmla="*/ 1645920 w 3863433"/>
                <a:gd name="connsiteY23" fmla="*/ 280416 h 631444"/>
                <a:gd name="connsiteX24" fmla="*/ 1615440 w 3863433"/>
                <a:gd name="connsiteY24" fmla="*/ 262128 h 631444"/>
                <a:gd name="connsiteX25" fmla="*/ 1560576 w 3863433"/>
                <a:gd name="connsiteY25" fmla="*/ 231648 h 631444"/>
                <a:gd name="connsiteX26" fmla="*/ 1481328 w 3863433"/>
                <a:gd name="connsiteY26" fmla="*/ 176784 h 631444"/>
                <a:gd name="connsiteX27" fmla="*/ 1438656 w 3863433"/>
                <a:gd name="connsiteY27" fmla="*/ 152400 h 631444"/>
                <a:gd name="connsiteX28" fmla="*/ 1389888 w 3863433"/>
                <a:gd name="connsiteY28" fmla="*/ 128016 h 631444"/>
                <a:gd name="connsiteX29" fmla="*/ 1316736 w 3863433"/>
                <a:gd name="connsiteY29" fmla="*/ 85344 h 631444"/>
                <a:gd name="connsiteX30" fmla="*/ 1164336 w 3863433"/>
                <a:gd name="connsiteY30" fmla="*/ 30480 h 631444"/>
                <a:gd name="connsiteX31" fmla="*/ 775716 w 3863433"/>
                <a:gd name="connsiteY31" fmla="*/ 4572 h 631444"/>
                <a:gd name="connsiteX32" fmla="*/ 1071372 w 3863433"/>
                <a:gd name="connsiteY32" fmla="*/ 24384 h 631444"/>
                <a:gd name="connsiteX33" fmla="*/ 897636 w 3863433"/>
                <a:gd name="connsiteY33" fmla="*/ 6858 h 631444"/>
                <a:gd name="connsiteX34" fmla="*/ 986790 w 3863433"/>
                <a:gd name="connsiteY34" fmla="*/ 12954 h 631444"/>
                <a:gd name="connsiteX35" fmla="*/ 774192 w 3863433"/>
                <a:gd name="connsiteY35" fmla="*/ 5334 h 631444"/>
                <a:gd name="connsiteX36" fmla="*/ 0 w 3863433"/>
                <a:gd name="connsiteY36" fmla="*/ 0 h 631444"/>
                <a:gd name="connsiteX0" fmla="*/ 0 w 3863433"/>
                <a:gd name="connsiteY0" fmla="*/ 0 h 631444"/>
                <a:gd name="connsiteX1" fmla="*/ 0 w 3863433"/>
                <a:gd name="connsiteY1" fmla="*/ 0 h 631444"/>
                <a:gd name="connsiteX2" fmla="*/ 0 w 3863433"/>
                <a:gd name="connsiteY2" fmla="*/ 615696 h 631444"/>
                <a:gd name="connsiteX3" fmla="*/ 3821176 w 3863433"/>
                <a:gd name="connsiteY3" fmla="*/ 631444 h 631444"/>
                <a:gd name="connsiteX4" fmla="*/ 3840100 w 3863433"/>
                <a:gd name="connsiteY4" fmla="*/ 628096 h 631444"/>
                <a:gd name="connsiteX5" fmla="*/ 3861435 w 3863433"/>
                <a:gd name="connsiteY5" fmla="*/ 609219 h 631444"/>
                <a:gd name="connsiteX6" fmla="*/ 3851530 w 3863433"/>
                <a:gd name="connsiteY6" fmla="*/ 567136 h 631444"/>
                <a:gd name="connsiteX7" fmla="*/ 3812667 w 3863433"/>
                <a:gd name="connsiteY7" fmla="*/ 524256 h 631444"/>
                <a:gd name="connsiteX8" fmla="*/ 3648456 w 3863433"/>
                <a:gd name="connsiteY8" fmla="*/ 451866 h 631444"/>
                <a:gd name="connsiteX9" fmla="*/ 3416427 w 3863433"/>
                <a:gd name="connsiteY9" fmla="*/ 423672 h 631444"/>
                <a:gd name="connsiteX10" fmla="*/ 3441954 w 3863433"/>
                <a:gd name="connsiteY10" fmla="*/ 425958 h 631444"/>
                <a:gd name="connsiteX11" fmla="*/ 3132201 w 3863433"/>
                <a:gd name="connsiteY11" fmla="*/ 400812 h 631444"/>
                <a:gd name="connsiteX12" fmla="*/ 2885694 w 3863433"/>
                <a:gd name="connsiteY12" fmla="*/ 390906 h 631444"/>
                <a:gd name="connsiteX13" fmla="*/ 2932176 w 3863433"/>
                <a:gd name="connsiteY13" fmla="*/ 390144 h 631444"/>
                <a:gd name="connsiteX14" fmla="*/ 2810256 w 3863433"/>
                <a:gd name="connsiteY14" fmla="*/ 384048 h 631444"/>
                <a:gd name="connsiteX15" fmla="*/ 2712720 w 3863433"/>
                <a:gd name="connsiteY15" fmla="*/ 377952 h 631444"/>
                <a:gd name="connsiteX16" fmla="*/ 2371344 w 3863433"/>
                <a:gd name="connsiteY16" fmla="*/ 371856 h 631444"/>
                <a:gd name="connsiteX17" fmla="*/ 1980438 w 3863433"/>
                <a:gd name="connsiteY17" fmla="*/ 340233 h 631444"/>
                <a:gd name="connsiteX18" fmla="*/ 2053971 w 3863433"/>
                <a:gd name="connsiteY18" fmla="*/ 350901 h 631444"/>
                <a:gd name="connsiteX19" fmla="*/ 1828419 w 3863433"/>
                <a:gd name="connsiteY19" fmla="*/ 325755 h 631444"/>
                <a:gd name="connsiteX20" fmla="*/ 1834896 w 3863433"/>
                <a:gd name="connsiteY20" fmla="*/ 329184 h 631444"/>
                <a:gd name="connsiteX21" fmla="*/ 1804416 w 3863433"/>
                <a:gd name="connsiteY21" fmla="*/ 323088 h 631444"/>
                <a:gd name="connsiteX22" fmla="*/ 1725168 w 3863433"/>
                <a:gd name="connsiteY22" fmla="*/ 310896 h 631444"/>
                <a:gd name="connsiteX23" fmla="*/ 1682496 w 3863433"/>
                <a:gd name="connsiteY23" fmla="*/ 292608 h 631444"/>
                <a:gd name="connsiteX24" fmla="*/ 1645920 w 3863433"/>
                <a:gd name="connsiteY24" fmla="*/ 280416 h 631444"/>
                <a:gd name="connsiteX25" fmla="*/ 1615440 w 3863433"/>
                <a:gd name="connsiteY25" fmla="*/ 262128 h 631444"/>
                <a:gd name="connsiteX26" fmla="*/ 1560576 w 3863433"/>
                <a:gd name="connsiteY26" fmla="*/ 231648 h 631444"/>
                <a:gd name="connsiteX27" fmla="*/ 1481328 w 3863433"/>
                <a:gd name="connsiteY27" fmla="*/ 176784 h 631444"/>
                <a:gd name="connsiteX28" fmla="*/ 1438656 w 3863433"/>
                <a:gd name="connsiteY28" fmla="*/ 152400 h 631444"/>
                <a:gd name="connsiteX29" fmla="*/ 1389888 w 3863433"/>
                <a:gd name="connsiteY29" fmla="*/ 128016 h 631444"/>
                <a:gd name="connsiteX30" fmla="*/ 1316736 w 3863433"/>
                <a:gd name="connsiteY30" fmla="*/ 85344 h 631444"/>
                <a:gd name="connsiteX31" fmla="*/ 1164336 w 3863433"/>
                <a:gd name="connsiteY31" fmla="*/ 30480 h 631444"/>
                <a:gd name="connsiteX32" fmla="*/ 775716 w 3863433"/>
                <a:gd name="connsiteY32" fmla="*/ 4572 h 631444"/>
                <a:gd name="connsiteX33" fmla="*/ 1071372 w 3863433"/>
                <a:gd name="connsiteY33" fmla="*/ 24384 h 631444"/>
                <a:gd name="connsiteX34" fmla="*/ 897636 w 3863433"/>
                <a:gd name="connsiteY34" fmla="*/ 6858 h 631444"/>
                <a:gd name="connsiteX35" fmla="*/ 986790 w 3863433"/>
                <a:gd name="connsiteY35" fmla="*/ 12954 h 631444"/>
                <a:gd name="connsiteX36" fmla="*/ 774192 w 3863433"/>
                <a:gd name="connsiteY36" fmla="*/ 5334 h 631444"/>
                <a:gd name="connsiteX37" fmla="*/ 0 w 3863433"/>
                <a:gd name="connsiteY37" fmla="*/ 0 h 63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63433" h="631444">
                  <a:moveTo>
                    <a:pt x="0" y="0"/>
                  </a:moveTo>
                  <a:lnTo>
                    <a:pt x="0" y="0"/>
                  </a:lnTo>
                  <a:lnTo>
                    <a:pt x="0" y="615696"/>
                  </a:lnTo>
                  <a:lnTo>
                    <a:pt x="3821176" y="631444"/>
                  </a:lnTo>
                  <a:cubicBezTo>
                    <a:pt x="3827484" y="627153"/>
                    <a:pt x="3833792" y="632387"/>
                    <a:pt x="3840100" y="628096"/>
                  </a:cubicBezTo>
                  <a:lnTo>
                    <a:pt x="3861435" y="609219"/>
                  </a:lnTo>
                  <a:cubicBezTo>
                    <a:pt x="3867129" y="601359"/>
                    <a:pt x="3859658" y="581297"/>
                    <a:pt x="3851530" y="567136"/>
                  </a:cubicBezTo>
                  <a:cubicBezTo>
                    <a:pt x="3843402" y="552976"/>
                    <a:pt x="3846513" y="543468"/>
                    <a:pt x="3812667" y="524256"/>
                  </a:cubicBezTo>
                  <a:cubicBezTo>
                    <a:pt x="3778821" y="505044"/>
                    <a:pt x="3714496" y="468630"/>
                    <a:pt x="3648456" y="451866"/>
                  </a:cubicBezTo>
                  <a:cubicBezTo>
                    <a:pt x="3582416" y="435102"/>
                    <a:pt x="3440811" y="431800"/>
                    <a:pt x="3416427" y="423672"/>
                  </a:cubicBezTo>
                  <a:cubicBezTo>
                    <a:pt x="3302596" y="423174"/>
                    <a:pt x="3489325" y="429768"/>
                    <a:pt x="3441954" y="425958"/>
                  </a:cubicBezTo>
                  <a:lnTo>
                    <a:pt x="3132201" y="400812"/>
                  </a:lnTo>
                  <a:cubicBezTo>
                    <a:pt x="3039491" y="394970"/>
                    <a:pt x="3021838" y="392938"/>
                    <a:pt x="2885694" y="390906"/>
                  </a:cubicBezTo>
                  <a:cubicBezTo>
                    <a:pt x="2689034" y="378615"/>
                    <a:pt x="2944749" y="391287"/>
                    <a:pt x="2932176" y="390144"/>
                  </a:cubicBezTo>
                  <a:cubicBezTo>
                    <a:pt x="2919603" y="389001"/>
                    <a:pt x="2850884" y="386305"/>
                    <a:pt x="2810256" y="384048"/>
                  </a:cubicBezTo>
                  <a:cubicBezTo>
                    <a:pt x="2777731" y="382241"/>
                    <a:pt x="2745283" y="378857"/>
                    <a:pt x="2712720" y="377952"/>
                  </a:cubicBezTo>
                  <a:lnTo>
                    <a:pt x="2371344" y="371856"/>
                  </a:lnTo>
                  <a:lnTo>
                    <a:pt x="1980438" y="340233"/>
                  </a:lnTo>
                  <a:cubicBezTo>
                    <a:pt x="1871844" y="329724"/>
                    <a:pt x="2079308" y="353314"/>
                    <a:pt x="2053971" y="350901"/>
                  </a:cubicBezTo>
                  <a:cubicBezTo>
                    <a:pt x="2028635" y="348488"/>
                    <a:pt x="1864931" y="329374"/>
                    <a:pt x="1828419" y="325755"/>
                  </a:cubicBezTo>
                  <a:cubicBezTo>
                    <a:pt x="1791907" y="322136"/>
                    <a:pt x="1861312" y="331216"/>
                    <a:pt x="1834896" y="329184"/>
                  </a:cubicBezTo>
                  <a:lnTo>
                    <a:pt x="1804416" y="323088"/>
                  </a:lnTo>
                  <a:cubicBezTo>
                    <a:pt x="1773403" y="317449"/>
                    <a:pt x="1757134" y="315463"/>
                    <a:pt x="1725168" y="310896"/>
                  </a:cubicBezTo>
                  <a:cubicBezTo>
                    <a:pt x="1710944" y="304800"/>
                    <a:pt x="1696940" y="298163"/>
                    <a:pt x="1682496" y="292608"/>
                  </a:cubicBezTo>
                  <a:cubicBezTo>
                    <a:pt x="1670501" y="287995"/>
                    <a:pt x="1657620" y="285734"/>
                    <a:pt x="1645920" y="280416"/>
                  </a:cubicBezTo>
                  <a:cubicBezTo>
                    <a:pt x="1635134" y="275513"/>
                    <a:pt x="1625797" y="267882"/>
                    <a:pt x="1615440" y="262128"/>
                  </a:cubicBezTo>
                  <a:cubicBezTo>
                    <a:pt x="1580580" y="242761"/>
                    <a:pt x="1598690" y="257057"/>
                    <a:pt x="1560576" y="231648"/>
                  </a:cubicBezTo>
                  <a:cubicBezTo>
                    <a:pt x="1533843" y="213826"/>
                    <a:pt x="1509224" y="192724"/>
                    <a:pt x="1481328" y="176784"/>
                  </a:cubicBezTo>
                  <a:cubicBezTo>
                    <a:pt x="1467104" y="168656"/>
                    <a:pt x="1453111" y="160109"/>
                    <a:pt x="1438656" y="152400"/>
                  </a:cubicBezTo>
                  <a:cubicBezTo>
                    <a:pt x="1422619" y="143847"/>
                    <a:pt x="1405813" y="136775"/>
                    <a:pt x="1389888" y="128016"/>
                  </a:cubicBezTo>
                  <a:cubicBezTo>
                    <a:pt x="1365153" y="114412"/>
                    <a:pt x="1341985" y="97969"/>
                    <a:pt x="1316736" y="85344"/>
                  </a:cubicBezTo>
                  <a:cubicBezTo>
                    <a:pt x="1237797" y="45874"/>
                    <a:pt x="1254506" y="43942"/>
                    <a:pt x="1164336" y="30480"/>
                  </a:cubicBezTo>
                  <a:cubicBezTo>
                    <a:pt x="1074166" y="17018"/>
                    <a:pt x="791210" y="5588"/>
                    <a:pt x="775716" y="4572"/>
                  </a:cubicBezTo>
                  <a:lnTo>
                    <a:pt x="1071372" y="24384"/>
                  </a:lnTo>
                  <a:cubicBezTo>
                    <a:pt x="1091692" y="24765"/>
                    <a:pt x="909828" y="8890"/>
                    <a:pt x="897636" y="6858"/>
                  </a:cubicBezTo>
                  <a:cubicBezTo>
                    <a:pt x="885444" y="8890"/>
                    <a:pt x="999119" y="12073"/>
                    <a:pt x="986790" y="12954"/>
                  </a:cubicBezTo>
                  <a:cubicBezTo>
                    <a:pt x="806393" y="25839"/>
                    <a:pt x="1000024" y="6924"/>
                    <a:pt x="774192" y="5334"/>
                  </a:cubicBezTo>
                  <a:lnTo>
                    <a:pt x="0" y="0"/>
                  </a:lnTo>
                  <a:close/>
                </a:path>
              </a:pathLst>
            </a:custGeom>
            <a:solidFill>
              <a:schemeClr val="bg2">
                <a:lumMod val="7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4" name="Freeform: Shape 153">
              <a:extLst>
                <a:ext uri="{FF2B5EF4-FFF2-40B4-BE49-F238E27FC236}">
                  <a16:creationId xmlns:a16="http://schemas.microsoft.com/office/drawing/2014/main" id="{97C31B58-C5DF-CC9B-DB03-98158F93F067}"/>
                </a:ext>
              </a:extLst>
            </p:cNvPr>
            <p:cNvSpPr/>
            <p:nvPr/>
          </p:nvSpPr>
          <p:spPr>
            <a:xfrm>
              <a:off x="6199893" y="3748901"/>
              <a:ext cx="509743" cy="1336537"/>
            </a:xfrm>
            <a:custGeom>
              <a:avLst/>
              <a:gdLst>
                <a:gd name="connsiteX0" fmla="*/ 0 w 538480"/>
                <a:gd name="connsiteY0" fmla="*/ 1300480 h 1300480"/>
                <a:gd name="connsiteX1" fmla="*/ 0 w 538480"/>
                <a:gd name="connsiteY1" fmla="*/ 1300480 h 1300480"/>
                <a:gd name="connsiteX2" fmla="*/ 10160 w 538480"/>
                <a:gd name="connsiteY2" fmla="*/ 416560 h 1300480"/>
                <a:gd name="connsiteX3" fmla="*/ 233680 w 538480"/>
                <a:gd name="connsiteY3" fmla="*/ 0 h 1300480"/>
                <a:gd name="connsiteX4" fmla="*/ 233680 w 538480"/>
                <a:gd name="connsiteY4" fmla="*/ 0 h 1300480"/>
                <a:gd name="connsiteX5" fmla="*/ 325120 w 538480"/>
                <a:gd name="connsiteY5" fmla="*/ 0 h 1300480"/>
                <a:gd name="connsiteX6" fmla="*/ 538480 w 538480"/>
                <a:gd name="connsiteY6" fmla="*/ 406400 h 1300480"/>
                <a:gd name="connsiteX7" fmla="*/ 538480 w 538480"/>
                <a:gd name="connsiteY7" fmla="*/ 1280160 h 1300480"/>
                <a:gd name="connsiteX8" fmla="*/ 0 w 538480"/>
                <a:gd name="connsiteY8" fmla="*/ 1300480 h 1300480"/>
                <a:gd name="connsiteX0" fmla="*/ 0 w 546100"/>
                <a:gd name="connsiteY0" fmla="*/ 1300480 h 1300480"/>
                <a:gd name="connsiteX1" fmla="*/ 0 w 546100"/>
                <a:gd name="connsiteY1" fmla="*/ 1300480 h 1300480"/>
                <a:gd name="connsiteX2" fmla="*/ 10160 w 546100"/>
                <a:gd name="connsiteY2" fmla="*/ 416560 h 1300480"/>
                <a:gd name="connsiteX3" fmla="*/ 233680 w 546100"/>
                <a:gd name="connsiteY3" fmla="*/ 0 h 1300480"/>
                <a:gd name="connsiteX4" fmla="*/ 233680 w 546100"/>
                <a:gd name="connsiteY4" fmla="*/ 0 h 1300480"/>
                <a:gd name="connsiteX5" fmla="*/ 325120 w 546100"/>
                <a:gd name="connsiteY5" fmla="*/ 0 h 1300480"/>
                <a:gd name="connsiteX6" fmla="*/ 538480 w 546100"/>
                <a:gd name="connsiteY6" fmla="*/ 406400 h 1300480"/>
                <a:gd name="connsiteX7" fmla="*/ 546100 w 546100"/>
                <a:gd name="connsiteY7" fmla="*/ 1300480 h 1300480"/>
                <a:gd name="connsiteX8" fmla="*/ 0 w 546100"/>
                <a:gd name="connsiteY8" fmla="*/ 1300480 h 1300480"/>
                <a:gd name="connsiteX0" fmla="*/ 0 w 546100"/>
                <a:gd name="connsiteY0" fmla="*/ 1313180 h 1313180"/>
                <a:gd name="connsiteX1" fmla="*/ 0 w 546100"/>
                <a:gd name="connsiteY1" fmla="*/ 1313180 h 1313180"/>
                <a:gd name="connsiteX2" fmla="*/ 10160 w 546100"/>
                <a:gd name="connsiteY2" fmla="*/ 429260 h 1313180"/>
                <a:gd name="connsiteX3" fmla="*/ 233680 w 546100"/>
                <a:gd name="connsiteY3" fmla="*/ 12700 h 1313180"/>
                <a:gd name="connsiteX4" fmla="*/ 233680 w 546100"/>
                <a:gd name="connsiteY4" fmla="*/ 12700 h 1313180"/>
                <a:gd name="connsiteX5" fmla="*/ 314960 w 546100"/>
                <a:gd name="connsiteY5" fmla="*/ 0 h 1313180"/>
                <a:gd name="connsiteX6" fmla="*/ 538480 w 546100"/>
                <a:gd name="connsiteY6" fmla="*/ 419100 h 1313180"/>
                <a:gd name="connsiteX7" fmla="*/ 546100 w 546100"/>
                <a:gd name="connsiteY7" fmla="*/ 1313180 h 1313180"/>
                <a:gd name="connsiteX8" fmla="*/ 0 w 546100"/>
                <a:gd name="connsiteY8" fmla="*/ 1313180 h 1313180"/>
                <a:gd name="connsiteX0" fmla="*/ 0 w 546100"/>
                <a:gd name="connsiteY0" fmla="*/ 1341120 h 1341120"/>
                <a:gd name="connsiteX1" fmla="*/ 0 w 546100"/>
                <a:gd name="connsiteY1" fmla="*/ 1341120 h 1341120"/>
                <a:gd name="connsiteX2" fmla="*/ 10160 w 546100"/>
                <a:gd name="connsiteY2" fmla="*/ 457200 h 1341120"/>
                <a:gd name="connsiteX3" fmla="*/ 233680 w 546100"/>
                <a:gd name="connsiteY3" fmla="*/ 40640 h 1341120"/>
                <a:gd name="connsiteX4" fmla="*/ 261620 w 546100"/>
                <a:gd name="connsiteY4" fmla="*/ 0 h 1341120"/>
                <a:gd name="connsiteX5" fmla="*/ 314960 w 546100"/>
                <a:gd name="connsiteY5" fmla="*/ 27940 h 1341120"/>
                <a:gd name="connsiteX6" fmla="*/ 538480 w 546100"/>
                <a:gd name="connsiteY6" fmla="*/ 447040 h 1341120"/>
                <a:gd name="connsiteX7" fmla="*/ 546100 w 546100"/>
                <a:gd name="connsiteY7" fmla="*/ 1341120 h 1341120"/>
                <a:gd name="connsiteX8" fmla="*/ 0 w 546100"/>
                <a:gd name="connsiteY8" fmla="*/ 1341120 h 1341120"/>
                <a:gd name="connsiteX0" fmla="*/ 0 w 546100"/>
                <a:gd name="connsiteY0" fmla="*/ 1342031 h 1342031"/>
                <a:gd name="connsiteX1" fmla="*/ 0 w 546100"/>
                <a:gd name="connsiteY1" fmla="*/ 1342031 h 1342031"/>
                <a:gd name="connsiteX2" fmla="*/ 10160 w 546100"/>
                <a:gd name="connsiteY2" fmla="*/ 458111 h 1342031"/>
                <a:gd name="connsiteX3" fmla="*/ 233680 w 546100"/>
                <a:gd name="connsiteY3" fmla="*/ 41551 h 1342031"/>
                <a:gd name="connsiteX4" fmla="*/ 261620 w 546100"/>
                <a:gd name="connsiteY4" fmla="*/ 911 h 1342031"/>
                <a:gd name="connsiteX5" fmla="*/ 314960 w 546100"/>
                <a:gd name="connsiteY5" fmla="*/ 28851 h 1342031"/>
                <a:gd name="connsiteX6" fmla="*/ 538480 w 546100"/>
                <a:gd name="connsiteY6" fmla="*/ 447951 h 1342031"/>
                <a:gd name="connsiteX7" fmla="*/ 546100 w 546100"/>
                <a:gd name="connsiteY7" fmla="*/ 1342031 h 1342031"/>
                <a:gd name="connsiteX8" fmla="*/ 0 w 546100"/>
                <a:gd name="connsiteY8" fmla="*/ 1342031 h 1342031"/>
                <a:gd name="connsiteX0" fmla="*/ 0 w 546100"/>
                <a:gd name="connsiteY0" fmla="*/ 1347597 h 1347597"/>
                <a:gd name="connsiteX1" fmla="*/ 0 w 546100"/>
                <a:gd name="connsiteY1" fmla="*/ 1347597 h 1347597"/>
                <a:gd name="connsiteX2" fmla="*/ 10160 w 546100"/>
                <a:gd name="connsiteY2" fmla="*/ 463677 h 1347597"/>
                <a:gd name="connsiteX3" fmla="*/ 233680 w 546100"/>
                <a:gd name="connsiteY3" fmla="*/ 47117 h 1347597"/>
                <a:gd name="connsiteX4" fmla="*/ 263525 w 546100"/>
                <a:gd name="connsiteY4" fmla="*/ 762 h 1347597"/>
                <a:gd name="connsiteX5" fmla="*/ 314960 w 546100"/>
                <a:gd name="connsiteY5" fmla="*/ 34417 h 1347597"/>
                <a:gd name="connsiteX6" fmla="*/ 538480 w 546100"/>
                <a:gd name="connsiteY6" fmla="*/ 453517 h 1347597"/>
                <a:gd name="connsiteX7" fmla="*/ 546100 w 546100"/>
                <a:gd name="connsiteY7" fmla="*/ 1347597 h 1347597"/>
                <a:gd name="connsiteX8" fmla="*/ 0 w 546100"/>
                <a:gd name="connsiteY8" fmla="*/ 1347597 h 1347597"/>
                <a:gd name="connsiteX0" fmla="*/ 0 w 546100"/>
                <a:gd name="connsiteY0" fmla="*/ 1347597 h 1347597"/>
                <a:gd name="connsiteX1" fmla="*/ 0 w 546100"/>
                <a:gd name="connsiteY1" fmla="*/ 1347597 h 1347597"/>
                <a:gd name="connsiteX2" fmla="*/ 10160 w 546100"/>
                <a:gd name="connsiteY2" fmla="*/ 463677 h 1347597"/>
                <a:gd name="connsiteX3" fmla="*/ 233680 w 546100"/>
                <a:gd name="connsiteY3" fmla="*/ 47117 h 1347597"/>
                <a:gd name="connsiteX4" fmla="*/ 263525 w 546100"/>
                <a:gd name="connsiteY4" fmla="*/ 762 h 1347597"/>
                <a:gd name="connsiteX5" fmla="*/ 309245 w 546100"/>
                <a:gd name="connsiteY5" fmla="*/ 34417 h 1347597"/>
                <a:gd name="connsiteX6" fmla="*/ 538480 w 546100"/>
                <a:gd name="connsiteY6" fmla="*/ 453517 h 1347597"/>
                <a:gd name="connsiteX7" fmla="*/ 546100 w 546100"/>
                <a:gd name="connsiteY7" fmla="*/ 1347597 h 1347597"/>
                <a:gd name="connsiteX8" fmla="*/ 0 w 546100"/>
                <a:gd name="connsiteY8" fmla="*/ 1347597 h 1347597"/>
                <a:gd name="connsiteX0" fmla="*/ 0 w 546100"/>
                <a:gd name="connsiteY0" fmla="*/ 1336537 h 1336537"/>
                <a:gd name="connsiteX1" fmla="*/ 0 w 546100"/>
                <a:gd name="connsiteY1" fmla="*/ 1336537 h 1336537"/>
                <a:gd name="connsiteX2" fmla="*/ 10160 w 546100"/>
                <a:gd name="connsiteY2" fmla="*/ 452617 h 1336537"/>
                <a:gd name="connsiteX3" fmla="*/ 233680 w 546100"/>
                <a:gd name="connsiteY3" fmla="*/ 36057 h 1336537"/>
                <a:gd name="connsiteX4" fmla="*/ 269240 w 546100"/>
                <a:gd name="connsiteY4" fmla="*/ 1132 h 1336537"/>
                <a:gd name="connsiteX5" fmla="*/ 309245 w 546100"/>
                <a:gd name="connsiteY5" fmla="*/ 23357 h 1336537"/>
                <a:gd name="connsiteX6" fmla="*/ 538480 w 546100"/>
                <a:gd name="connsiteY6" fmla="*/ 442457 h 1336537"/>
                <a:gd name="connsiteX7" fmla="*/ 546100 w 546100"/>
                <a:gd name="connsiteY7" fmla="*/ 1336537 h 1336537"/>
                <a:gd name="connsiteX8" fmla="*/ 0 w 546100"/>
                <a:gd name="connsiteY8" fmla="*/ 1336537 h 133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00" h="1336537">
                  <a:moveTo>
                    <a:pt x="0" y="1336537"/>
                  </a:moveTo>
                  <a:lnTo>
                    <a:pt x="0" y="1336537"/>
                  </a:lnTo>
                  <a:lnTo>
                    <a:pt x="10160" y="452617"/>
                  </a:lnTo>
                  <a:lnTo>
                    <a:pt x="233680" y="36057"/>
                  </a:lnTo>
                  <a:lnTo>
                    <a:pt x="269240" y="1132"/>
                  </a:lnTo>
                  <a:cubicBezTo>
                    <a:pt x="287020" y="-4795"/>
                    <a:pt x="291465" y="14044"/>
                    <a:pt x="309245" y="23357"/>
                  </a:cubicBezTo>
                  <a:lnTo>
                    <a:pt x="538480" y="442457"/>
                  </a:lnTo>
                  <a:lnTo>
                    <a:pt x="546100" y="1336537"/>
                  </a:lnTo>
                  <a:lnTo>
                    <a:pt x="0" y="1336537"/>
                  </a:lnTo>
                  <a:close/>
                </a:path>
              </a:pathLst>
            </a:custGeom>
            <a:solidFill>
              <a:schemeClr val="bg2">
                <a:lumMod val="7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5" name="Freeform: Shape 154">
              <a:extLst>
                <a:ext uri="{FF2B5EF4-FFF2-40B4-BE49-F238E27FC236}">
                  <a16:creationId xmlns:a16="http://schemas.microsoft.com/office/drawing/2014/main" id="{B9B728A1-EE16-4ACD-A138-5B312B15A1D4}"/>
                </a:ext>
              </a:extLst>
            </p:cNvPr>
            <p:cNvSpPr/>
            <p:nvPr/>
          </p:nvSpPr>
          <p:spPr>
            <a:xfrm>
              <a:off x="7723337" y="2067372"/>
              <a:ext cx="2473960" cy="737164"/>
            </a:xfrm>
            <a:custGeom>
              <a:avLst/>
              <a:gdLst>
                <a:gd name="connsiteX0" fmla="*/ 2473960 w 2473960"/>
                <a:gd name="connsiteY0" fmla="*/ 97084 h 737164"/>
                <a:gd name="connsiteX1" fmla="*/ 24587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182880 w 2473960"/>
                <a:gd name="connsiteY9" fmla="*/ 488244 h 737164"/>
                <a:gd name="connsiteX10" fmla="*/ 254000 w 2473960"/>
                <a:gd name="connsiteY10" fmla="*/ 457764 h 737164"/>
                <a:gd name="connsiteX11" fmla="*/ 299720 w 2473960"/>
                <a:gd name="connsiteY11" fmla="*/ 432364 h 737164"/>
                <a:gd name="connsiteX12" fmla="*/ 335280 w 2473960"/>
                <a:gd name="connsiteY12" fmla="*/ 417124 h 737164"/>
                <a:gd name="connsiteX13" fmla="*/ 375920 w 2473960"/>
                <a:gd name="connsiteY13" fmla="*/ 39172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980440 w 2473960"/>
                <a:gd name="connsiteY21" fmla="*/ 208844 h 737164"/>
                <a:gd name="connsiteX22" fmla="*/ 1026160 w 2473960"/>
                <a:gd name="connsiteY22" fmla="*/ 193604 h 737164"/>
                <a:gd name="connsiteX23" fmla="*/ 1137920 w 2473960"/>
                <a:gd name="connsiteY23" fmla="*/ 178364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182880 w 2473960"/>
                <a:gd name="connsiteY9" fmla="*/ 488244 h 737164"/>
                <a:gd name="connsiteX10" fmla="*/ 254000 w 2473960"/>
                <a:gd name="connsiteY10" fmla="*/ 457764 h 737164"/>
                <a:gd name="connsiteX11" fmla="*/ 299720 w 2473960"/>
                <a:gd name="connsiteY11" fmla="*/ 432364 h 737164"/>
                <a:gd name="connsiteX12" fmla="*/ 335280 w 2473960"/>
                <a:gd name="connsiteY12" fmla="*/ 417124 h 737164"/>
                <a:gd name="connsiteX13" fmla="*/ 375920 w 2473960"/>
                <a:gd name="connsiteY13" fmla="*/ 39172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980440 w 2473960"/>
                <a:gd name="connsiteY21" fmla="*/ 208844 h 737164"/>
                <a:gd name="connsiteX22" fmla="*/ 1026160 w 2473960"/>
                <a:gd name="connsiteY22" fmla="*/ 193604 h 737164"/>
                <a:gd name="connsiteX23" fmla="*/ 1137920 w 2473960"/>
                <a:gd name="connsiteY23" fmla="*/ 178364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182880 w 2473960"/>
                <a:gd name="connsiteY9" fmla="*/ 488244 h 737164"/>
                <a:gd name="connsiteX10" fmla="*/ 254000 w 2473960"/>
                <a:gd name="connsiteY10" fmla="*/ 457764 h 737164"/>
                <a:gd name="connsiteX11" fmla="*/ 299720 w 2473960"/>
                <a:gd name="connsiteY11" fmla="*/ 432364 h 737164"/>
                <a:gd name="connsiteX12" fmla="*/ 335280 w 2473960"/>
                <a:gd name="connsiteY12" fmla="*/ 417124 h 737164"/>
                <a:gd name="connsiteX13" fmla="*/ 375920 w 2473960"/>
                <a:gd name="connsiteY13" fmla="*/ 39172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980440 w 2473960"/>
                <a:gd name="connsiteY21" fmla="*/ 208844 h 737164"/>
                <a:gd name="connsiteX22" fmla="*/ 1026160 w 2473960"/>
                <a:gd name="connsiteY22" fmla="*/ 193604 h 737164"/>
                <a:gd name="connsiteX23" fmla="*/ 1137920 w 2473960"/>
                <a:gd name="connsiteY23" fmla="*/ 178364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299720 w 2473960"/>
                <a:gd name="connsiteY11" fmla="*/ 432364 h 737164"/>
                <a:gd name="connsiteX12" fmla="*/ 335280 w 2473960"/>
                <a:gd name="connsiteY12" fmla="*/ 417124 h 737164"/>
                <a:gd name="connsiteX13" fmla="*/ 375920 w 2473960"/>
                <a:gd name="connsiteY13" fmla="*/ 39172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980440 w 2473960"/>
                <a:gd name="connsiteY21" fmla="*/ 208844 h 737164"/>
                <a:gd name="connsiteX22" fmla="*/ 1026160 w 2473960"/>
                <a:gd name="connsiteY22" fmla="*/ 193604 h 737164"/>
                <a:gd name="connsiteX23" fmla="*/ 1137920 w 2473960"/>
                <a:gd name="connsiteY23" fmla="*/ 178364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304800 w 2473960"/>
                <a:gd name="connsiteY11" fmla="*/ 450144 h 737164"/>
                <a:gd name="connsiteX12" fmla="*/ 335280 w 2473960"/>
                <a:gd name="connsiteY12" fmla="*/ 417124 h 737164"/>
                <a:gd name="connsiteX13" fmla="*/ 375920 w 2473960"/>
                <a:gd name="connsiteY13" fmla="*/ 39172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980440 w 2473960"/>
                <a:gd name="connsiteY21" fmla="*/ 208844 h 737164"/>
                <a:gd name="connsiteX22" fmla="*/ 1026160 w 2473960"/>
                <a:gd name="connsiteY22" fmla="*/ 193604 h 737164"/>
                <a:gd name="connsiteX23" fmla="*/ 1137920 w 2473960"/>
                <a:gd name="connsiteY23" fmla="*/ 178364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304800 w 2473960"/>
                <a:gd name="connsiteY11" fmla="*/ 450144 h 737164"/>
                <a:gd name="connsiteX12" fmla="*/ 335280 w 2473960"/>
                <a:gd name="connsiteY12" fmla="*/ 41712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980440 w 2473960"/>
                <a:gd name="connsiteY21" fmla="*/ 208844 h 737164"/>
                <a:gd name="connsiteX22" fmla="*/ 1026160 w 2473960"/>
                <a:gd name="connsiteY22" fmla="*/ 193604 h 737164"/>
                <a:gd name="connsiteX23" fmla="*/ 1137920 w 2473960"/>
                <a:gd name="connsiteY23" fmla="*/ 178364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304800 w 2473960"/>
                <a:gd name="connsiteY11" fmla="*/ 450144 h 737164"/>
                <a:gd name="connsiteX12" fmla="*/ 335280 w 2473960"/>
                <a:gd name="connsiteY12" fmla="*/ 41712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7920 w 2473960"/>
                <a:gd name="connsiteY23" fmla="*/ 178364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304800 w 2473960"/>
                <a:gd name="connsiteY11" fmla="*/ 450144 h 737164"/>
                <a:gd name="connsiteX12" fmla="*/ 335280 w 2473960"/>
                <a:gd name="connsiteY12" fmla="*/ 41712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304800 w 2473960"/>
                <a:gd name="connsiteY11" fmla="*/ 450144 h 737164"/>
                <a:gd name="connsiteX12" fmla="*/ 335280 w 2473960"/>
                <a:gd name="connsiteY12" fmla="*/ 41712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304800 w 2473960"/>
                <a:gd name="connsiteY11" fmla="*/ 450144 h 737164"/>
                <a:gd name="connsiteX12" fmla="*/ 335280 w 2473960"/>
                <a:gd name="connsiteY12" fmla="*/ 41712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304800 w 2473960"/>
                <a:gd name="connsiteY11" fmla="*/ 450144 h 737164"/>
                <a:gd name="connsiteX12" fmla="*/ 474345 w 2473960"/>
                <a:gd name="connsiteY12" fmla="*/ 36378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8800 w 2473960"/>
                <a:gd name="connsiteY16" fmla="*/ 35108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304800 w 2473960"/>
                <a:gd name="connsiteY11" fmla="*/ 450144 h 737164"/>
                <a:gd name="connsiteX12" fmla="*/ 474345 w 2473960"/>
                <a:gd name="connsiteY12" fmla="*/ 36378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254000 w 2473960"/>
                <a:gd name="connsiteY10" fmla="*/ 457764 h 737164"/>
                <a:gd name="connsiteX11" fmla="*/ 304800 w 2473960"/>
                <a:gd name="connsiteY11" fmla="*/ 450144 h 737164"/>
                <a:gd name="connsiteX12" fmla="*/ 474345 w 2473960"/>
                <a:gd name="connsiteY12" fmla="*/ 36378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304800 w 2473960"/>
                <a:gd name="connsiteY11" fmla="*/ 450144 h 737164"/>
                <a:gd name="connsiteX12" fmla="*/ 474345 w 2473960"/>
                <a:gd name="connsiteY12" fmla="*/ 36378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5480 w 2473960"/>
                <a:gd name="connsiteY17" fmla="*/ 315524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304800 w 2473960"/>
                <a:gd name="connsiteY11" fmla="*/ 450144 h 737164"/>
                <a:gd name="connsiteX12" fmla="*/ 474345 w 2473960"/>
                <a:gd name="connsiteY12" fmla="*/ 36378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92480 w 2473960"/>
                <a:gd name="connsiteY18" fmla="*/ 274884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304800 w 2473960"/>
                <a:gd name="connsiteY11" fmla="*/ 450144 h 737164"/>
                <a:gd name="connsiteX12" fmla="*/ 474345 w 2473960"/>
                <a:gd name="connsiteY12" fmla="*/ 363784 h 737164"/>
                <a:gd name="connsiteX13" fmla="*/ 391160 w 2473960"/>
                <a:gd name="connsiteY13" fmla="*/ 41458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30480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28575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28575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28575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28575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1595120 w 2473960"/>
                <a:gd name="connsiteY27" fmla="*/ 66604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28575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2006600 w 2473960"/>
                <a:gd name="connsiteY27" fmla="*/ 11359 h 737164"/>
                <a:gd name="connsiteX28" fmla="*/ 1788160 w 2473960"/>
                <a:gd name="connsiteY28" fmla="*/ 56444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28575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2006600 w 2473960"/>
                <a:gd name="connsiteY27" fmla="*/ 11359 h 737164"/>
                <a:gd name="connsiteX28" fmla="*/ 1786255 w 2473960"/>
                <a:gd name="connsiteY28" fmla="*/ 43109 h 737164"/>
                <a:gd name="connsiteX29" fmla="*/ 1844040 w 2473960"/>
                <a:gd name="connsiteY29" fmla="*/ 46284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28575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2006600 w 2473960"/>
                <a:gd name="connsiteY27" fmla="*/ 11359 h 737164"/>
                <a:gd name="connsiteX28" fmla="*/ 1786255 w 2473960"/>
                <a:gd name="connsiteY28" fmla="*/ 43109 h 737164"/>
                <a:gd name="connsiteX29" fmla="*/ 1836420 w 2473960"/>
                <a:gd name="connsiteY29" fmla="*/ 25329 h 737164"/>
                <a:gd name="connsiteX30" fmla="*/ 1889760 w 2473960"/>
                <a:gd name="connsiteY30" fmla="*/ 36124 h 737164"/>
                <a:gd name="connsiteX31" fmla="*/ 1971040 w 2473960"/>
                <a:gd name="connsiteY31" fmla="*/ 25964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28575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2006600 w 2473960"/>
                <a:gd name="connsiteY27" fmla="*/ 11359 h 737164"/>
                <a:gd name="connsiteX28" fmla="*/ 1786255 w 2473960"/>
                <a:gd name="connsiteY28" fmla="*/ 43109 h 737164"/>
                <a:gd name="connsiteX29" fmla="*/ 1836420 w 2473960"/>
                <a:gd name="connsiteY29" fmla="*/ 25329 h 737164"/>
                <a:gd name="connsiteX30" fmla="*/ 1889760 w 2473960"/>
                <a:gd name="connsiteY30" fmla="*/ 36124 h 737164"/>
                <a:gd name="connsiteX31" fmla="*/ 1967230 w 2473960"/>
                <a:gd name="connsiteY31" fmla="*/ 16439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 name="connsiteX0" fmla="*/ 2473960 w 2473960"/>
                <a:gd name="connsiteY0" fmla="*/ 97084 h 737164"/>
                <a:gd name="connsiteX1" fmla="*/ 2471420 w 2473960"/>
                <a:gd name="connsiteY1" fmla="*/ 737164 h 737164"/>
                <a:gd name="connsiteX2" fmla="*/ 0 w 2473960"/>
                <a:gd name="connsiteY2" fmla="*/ 737164 h 737164"/>
                <a:gd name="connsiteX3" fmla="*/ 0 w 2473960"/>
                <a:gd name="connsiteY3" fmla="*/ 737164 h 737164"/>
                <a:gd name="connsiteX4" fmla="*/ 5080 w 2473960"/>
                <a:gd name="connsiteY4" fmla="*/ 666044 h 737164"/>
                <a:gd name="connsiteX5" fmla="*/ 20320 w 2473960"/>
                <a:gd name="connsiteY5" fmla="*/ 640644 h 737164"/>
                <a:gd name="connsiteX6" fmla="*/ 40640 w 2473960"/>
                <a:gd name="connsiteY6" fmla="*/ 600004 h 737164"/>
                <a:gd name="connsiteX7" fmla="*/ 106680 w 2473960"/>
                <a:gd name="connsiteY7" fmla="*/ 539044 h 737164"/>
                <a:gd name="connsiteX8" fmla="*/ 157480 w 2473960"/>
                <a:gd name="connsiteY8" fmla="*/ 508564 h 737164"/>
                <a:gd name="connsiteX9" fmla="*/ 487680 w 2473960"/>
                <a:gd name="connsiteY9" fmla="*/ 366324 h 737164"/>
                <a:gd name="connsiteX10" fmla="*/ 993140 w 2473960"/>
                <a:gd name="connsiteY10" fmla="*/ 194874 h 737164"/>
                <a:gd name="connsiteX11" fmla="*/ 285750 w 2473960"/>
                <a:gd name="connsiteY11" fmla="*/ 450144 h 737164"/>
                <a:gd name="connsiteX12" fmla="*/ 474345 w 2473960"/>
                <a:gd name="connsiteY12" fmla="*/ 363784 h 737164"/>
                <a:gd name="connsiteX13" fmla="*/ 385445 w 2473960"/>
                <a:gd name="connsiteY13" fmla="*/ 406964 h 737164"/>
                <a:gd name="connsiteX14" fmla="*/ 431800 w 2473960"/>
                <a:gd name="connsiteY14" fmla="*/ 381564 h 737164"/>
                <a:gd name="connsiteX15" fmla="*/ 492760 w 2473960"/>
                <a:gd name="connsiteY15" fmla="*/ 361244 h 737164"/>
                <a:gd name="connsiteX16" fmla="*/ 556895 w 2473960"/>
                <a:gd name="connsiteY16" fmla="*/ 347274 h 737164"/>
                <a:gd name="connsiteX17" fmla="*/ 661670 w 2473960"/>
                <a:gd name="connsiteY17" fmla="*/ 305999 h 737164"/>
                <a:gd name="connsiteX18" fmla="*/ 786765 w 2473960"/>
                <a:gd name="connsiteY18" fmla="*/ 257739 h 737164"/>
                <a:gd name="connsiteX19" fmla="*/ 904240 w 2473960"/>
                <a:gd name="connsiteY19" fmla="*/ 229164 h 737164"/>
                <a:gd name="connsiteX20" fmla="*/ 939800 w 2473960"/>
                <a:gd name="connsiteY20" fmla="*/ 213924 h 737164"/>
                <a:gd name="connsiteX21" fmla="*/ 1430020 w 2473960"/>
                <a:gd name="connsiteY21" fmla="*/ 75494 h 737164"/>
                <a:gd name="connsiteX22" fmla="*/ 1026160 w 2473960"/>
                <a:gd name="connsiteY22" fmla="*/ 193604 h 737164"/>
                <a:gd name="connsiteX23" fmla="*/ 1134110 w 2473960"/>
                <a:gd name="connsiteY23" fmla="*/ 157409 h 737164"/>
                <a:gd name="connsiteX24" fmla="*/ 1376680 w 2473960"/>
                <a:gd name="connsiteY24" fmla="*/ 92004 h 737164"/>
                <a:gd name="connsiteX25" fmla="*/ 1412240 w 2473960"/>
                <a:gd name="connsiteY25" fmla="*/ 81844 h 737164"/>
                <a:gd name="connsiteX26" fmla="*/ 1478280 w 2473960"/>
                <a:gd name="connsiteY26" fmla="*/ 71684 h 737164"/>
                <a:gd name="connsiteX27" fmla="*/ 2006600 w 2473960"/>
                <a:gd name="connsiteY27" fmla="*/ 11359 h 737164"/>
                <a:gd name="connsiteX28" fmla="*/ 1786255 w 2473960"/>
                <a:gd name="connsiteY28" fmla="*/ 43109 h 737164"/>
                <a:gd name="connsiteX29" fmla="*/ 1836420 w 2473960"/>
                <a:gd name="connsiteY29" fmla="*/ 25329 h 737164"/>
                <a:gd name="connsiteX30" fmla="*/ 1889760 w 2473960"/>
                <a:gd name="connsiteY30" fmla="*/ 26599 h 737164"/>
                <a:gd name="connsiteX31" fmla="*/ 1967230 w 2473960"/>
                <a:gd name="connsiteY31" fmla="*/ 16439 h 737164"/>
                <a:gd name="connsiteX32" fmla="*/ 2032000 w 2473960"/>
                <a:gd name="connsiteY32" fmla="*/ 15804 h 737164"/>
                <a:gd name="connsiteX33" fmla="*/ 2291080 w 2473960"/>
                <a:gd name="connsiteY33" fmla="*/ 10724 h 737164"/>
                <a:gd name="connsiteX34" fmla="*/ 2352040 w 2473960"/>
                <a:gd name="connsiteY34" fmla="*/ 5644 h 737164"/>
                <a:gd name="connsiteX35" fmla="*/ 2382520 w 2473960"/>
                <a:gd name="connsiteY35" fmla="*/ 564 h 737164"/>
                <a:gd name="connsiteX36" fmla="*/ 2473960 w 2473960"/>
                <a:gd name="connsiteY36" fmla="*/ 564 h 737164"/>
                <a:gd name="connsiteX37" fmla="*/ 2473960 w 2473960"/>
                <a:gd name="connsiteY37" fmla="*/ 97084 h 73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73960" h="737164">
                  <a:moveTo>
                    <a:pt x="2473960" y="97084"/>
                  </a:moveTo>
                  <a:cubicBezTo>
                    <a:pt x="2473113" y="310444"/>
                    <a:pt x="2472267" y="523804"/>
                    <a:pt x="2471420" y="737164"/>
                  </a:cubicBezTo>
                  <a:lnTo>
                    <a:pt x="0" y="737164"/>
                  </a:lnTo>
                  <a:lnTo>
                    <a:pt x="0" y="737164"/>
                  </a:lnTo>
                  <a:cubicBezTo>
                    <a:pt x="1693" y="713457"/>
                    <a:pt x="184" y="689301"/>
                    <a:pt x="5080" y="666044"/>
                  </a:cubicBezTo>
                  <a:cubicBezTo>
                    <a:pt x="7114" y="656382"/>
                    <a:pt x="15904" y="649475"/>
                    <a:pt x="20320" y="640644"/>
                  </a:cubicBezTo>
                  <a:cubicBezTo>
                    <a:pt x="32764" y="615756"/>
                    <a:pt x="14823" y="630515"/>
                    <a:pt x="40640" y="600004"/>
                  </a:cubicBezTo>
                  <a:cubicBezTo>
                    <a:pt x="53440" y="584876"/>
                    <a:pt x="86416" y="552554"/>
                    <a:pt x="106680" y="539044"/>
                  </a:cubicBezTo>
                  <a:cubicBezTo>
                    <a:pt x="123111" y="528090"/>
                    <a:pt x="93980" y="537351"/>
                    <a:pt x="157480" y="508564"/>
                  </a:cubicBezTo>
                  <a:cubicBezTo>
                    <a:pt x="220980" y="479777"/>
                    <a:pt x="348403" y="418606"/>
                    <a:pt x="487680" y="366324"/>
                  </a:cubicBezTo>
                  <a:cubicBezTo>
                    <a:pt x="626957" y="314042"/>
                    <a:pt x="1026795" y="180904"/>
                    <a:pt x="993140" y="194874"/>
                  </a:cubicBezTo>
                  <a:cubicBezTo>
                    <a:pt x="959485" y="208844"/>
                    <a:pt x="360950" y="399021"/>
                    <a:pt x="285750" y="450144"/>
                  </a:cubicBezTo>
                  <a:cubicBezTo>
                    <a:pt x="210712" y="501157"/>
                    <a:pt x="457729" y="370981"/>
                    <a:pt x="474345" y="363784"/>
                  </a:cubicBezTo>
                  <a:cubicBezTo>
                    <a:pt x="490961" y="356587"/>
                    <a:pt x="392536" y="404001"/>
                    <a:pt x="385445" y="406964"/>
                  </a:cubicBezTo>
                  <a:cubicBezTo>
                    <a:pt x="378354" y="409927"/>
                    <a:pt x="413914" y="389184"/>
                    <a:pt x="431800" y="381564"/>
                  </a:cubicBezTo>
                  <a:cubicBezTo>
                    <a:pt x="449686" y="373944"/>
                    <a:pt x="471911" y="366959"/>
                    <a:pt x="492760" y="361244"/>
                  </a:cubicBezTo>
                  <a:cubicBezTo>
                    <a:pt x="513609" y="355529"/>
                    <a:pt x="511138" y="353811"/>
                    <a:pt x="556895" y="347274"/>
                  </a:cubicBezTo>
                  <a:cubicBezTo>
                    <a:pt x="660795" y="307706"/>
                    <a:pt x="623358" y="320921"/>
                    <a:pt x="661670" y="305999"/>
                  </a:cubicBezTo>
                  <a:cubicBezTo>
                    <a:pt x="699982" y="291077"/>
                    <a:pt x="746337" y="270545"/>
                    <a:pt x="786765" y="257739"/>
                  </a:cubicBezTo>
                  <a:cubicBezTo>
                    <a:pt x="827193" y="244933"/>
                    <a:pt x="878734" y="236466"/>
                    <a:pt x="904240" y="229164"/>
                  </a:cubicBezTo>
                  <a:cubicBezTo>
                    <a:pt x="929746" y="221862"/>
                    <a:pt x="927004" y="215524"/>
                    <a:pt x="939800" y="213924"/>
                  </a:cubicBezTo>
                  <a:lnTo>
                    <a:pt x="1430020" y="75494"/>
                  </a:lnTo>
                  <a:cubicBezTo>
                    <a:pt x="1453820" y="63594"/>
                    <a:pt x="1075478" y="179952"/>
                    <a:pt x="1026160" y="193604"/>
                  </a:cubicBezTo>
                  <a:cubicBezTo>
                    <a:pt x="976842" y="207256"/>
                    <a:pt x="1134110" y="157409"/>
                    <a:pt x="1134110" y="157409"/>
                  </a:cubicBezTo>
                  <a:cubicBezTo>
                    <a:pt x="1274016" y="116148"/>
                    <a:pt x="1330325" y="104598"/>
                    <a:pt x="1376680" y="92004"/>
                  </a:cubicBezTo>
                  <a:cubicBezTo>
                    <a:pt x="1423035" y="79410"/>
                    <a:pt x="1400080" y="83871"/>
                    <a:pt x="1412240" y="81844"/>
                  </a:cubicBezTo>
                  <a:cubicBezTo>
                    <a:pt x="1424541" y="79794"/>
                    <a:pt x="1379220" y="83432"/>
                    <a:pt x="1478280" y="71684"/>
                  </a:cubicBezTo>
                  <a:lnTo>
                    <a:pt x="2006600" y="11359"/>
                  </a:lnTo>
                  <a:cubicBezTo>
                    <a:pt x="2097617" y="4162"/>
                    <a:pt x="1721908" y="46496"/>
                    <a:pt x="1786255" y="43109"/>
                  </a:cubicBezTo>
                  <a:lnTo>
                    <a:pt x="1836420" y="25329"/>
                  </a:lnTo>
                  <a:cubicBezTo>
                    <a:pt x="1851729" y="22267"/>
                    <a:pt x="1867958" y="28081"/>
                    <a:pt x="1889760" y="26599"/>
                  </a:cubicBezTo>
                  <a:cubicBezTo>
                    <a:pt x="1911562" y="25117"/>
                    <a:pt x="1943523" y="18238"/>
                    <a:pt x="1967230" y="16439"/>
                  </a:cubicBezTo>
                  <a:cubicBezTo>
                    <a:pt x="1990937" y="14640"/>
                    <a:pt x="1978025" y="16757"/>
                    <a:pt x="2032000" y="15804"/>
                  </a:cubicBezTo>
                  <a:lnTo>
                    <a:pt x="2291080" y="10724"/>
                  </a:lnTo>
                  <a:cubicBezTo>
                    <a:pt x="2311400" y="9031"/>
                    <a:pt x="2331774" y="7896"/>
                    <a:pt x="2352040" y="5644"/>
                  </a:cubicBezTo>
                  <a:cubicBezTo>
                    <a:pt x="2362277" y="4507"/>
                    <a:pt x="2372229" y="993"/>
                    <a:pt x="2382520" y="564"/>
                  </a:cubicBezTo>
                  <a:cubicBezTo>
                    <a:pt x="2412974" y="-705"/>
                    <a:pt x="2443480" y="564"/>
                    <a:pt x="2473960" y="564"/>
                  </a:cubicBezTo>
                  <a:lnTo>
                    <a:pt x="2473960" y="97084"/>
                  </a:lnTo>
                  <a:close/>
                </a:path>
              </a:pathLst>
            </a:custGeom>
            <a:solidFill>
              <a:schemeClr val="bg2">
                <a:lumMod val="7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6" name="Freeform: Shape 155">
              <a:extLst>
                <a:ext uri="{FF2B5EF4-FFF2-40B4-BE49-F238E27FC236}">
                  <a16:creationId xmlns:a16="http://schemas.microsoft.com/office/drawing/2014/main" id="{74C62CFC-698C-31DB-9D0E-B80FB504108E}"/>
                </a:ext>
              </a:extLst>
            </p:cNvPr>
            <p:cNvSpPr/>
            <p:nvPr/>
          </p:nvSpPr>
          <p:spPr>
            <a:xfrm>
              <a:off x="3747566" y="1881300"/>
              <a:ext cx="3537153" cy="328149"/>
            </a:xfrm>
            <a:custGeom>
              <a:avLst/>
              <a:gdLst>
                <a:gd name="connsiteX0" fmla="*/ 96132 w 3243192"/>
                <a:gd name="connsiteY0" fmla="*/ 7620 h 449580"/>
                <a:gd name="connsiteX1" fmla="*/ 3212712 w 3243192"/>
                <a:gd name="connsiteY1" fmla="*/ 0 h 449580"/>
                <a:gd name="connsiteX2" fmla="*/ 3243192 w 3243192"/>
                <a:gd name="connsiteY2" fmla="*/ 38100 h 449580"/>
                <a:gd name="connsiteX3" fmla="*/ 3227952 w 3243192"/>
                <a:gd name="connsiteY3" fmla="*/ 167640 h 449580"/>
                <a:gd name="connsiteX4" fmla="*/ 3182232 w 3243192"/>
                <a:gd name="connsiteY4" fmla="*/ 228600 h 449580"/>
                <a:gd name="connsiteX5" fmla="*/ 3151752 w 3243192"/>
                <a:gd name="connsiteY5" fmla="*/ 243840 h 449580"/>
                <a:gd name="connsiteX6" fmla="*/ 3136512 w 3243192"/>
                <a:gd name="connsiteY6" fmla="*/ 266700 h 449580"/>
                <a:gd name="connsiteX7" fmla="*/ 3106032 w 3243192"/>
                <a:gd name="connsiteY7" fmla="*/ 281940 h 449580"/>
                <a:gd name="connsiteX8" fmla="*/ 3067932 w 3243192"/>
                <a:gd name="connsiteY8" fmla="*/ 297180 h 449580"/>
                <a:gd name="connsiteX9" fmla="*/ 3045072 w 3243192"/>
                <a:gd name="connsiteY9" fmla="*/ 304800 h 449580"/>
                <a:gd name="connsiteX10" fmla="*/ 3006972 w 3243192"/>
                <a:gd name="connsiteY10" fmla="*/ 327660 h 449580"/>
                <a:gd name="connsiteX11" fmla="*/ 2946012 w 3243192"/>
                <a:gd name="connsiteY11" fmla="*/ 342900 h 449580"/>
                <a:gd name="connsiteX12" fmla="*/ 2885052 w 3243192"/>
                <a:gd name="connsiteY12" fmla="*/ 373380 h 449580"/>
                <a:gd name="connsiteX13" fmla="*/ 2854572 w 3243192"/>
                <a:gd name="connsiteY13" fmla="*/ 396240 h 449580"/>
                <a:gd name="connsiteX14" fmla="*/ 2808852 w 3243192"/>
                <a:gd name="connsiteY14" fmla="*/ 403860 h 449580"/>
                <a:gd name="connsiteX15" fmla="*/ 2740272 w 3243192"/>
                <a:gd name="connsiteY15" fmla="*/ 426720 h 449580"/>
                <a:gd name="connsiteX16" fmla="*/ 2671692 w 3243192"/>
                <a:gd name="connsiteY16" fmla="*/ 449580 h 449580"/>
                <a:gd name="connsiteX17" fmla="*/ 2656452 w 3243192"/>
                <a:gd name="connsiteY17" fmla="*/ 449580 h 449580"/>
                <a:gd name="connsiteX18" fmla="*/ 2488812 w 3243192"/>
                <a:gd name="connsiteY18" fmla="*/ 441960 h 449580"/>
                <a:gd name="connsiteX19" fmla="*/ 2420232 w 3243192"/>
                <a:gd name="connsiteY19" fmla="*/ 434340 h 449580"/>
                <a:gd name="connsiteX20" fmla="*/ 2382132 w 3243192"/>
                <a:gd name="connsiteY20" fmla="*/ 411480 h 449580"/>
                <a:gd name="connsiteX21" fmla="*/ 2359272 w 3243192"/>
                <a:gd name="connsiteY21" fmla="*/ 381000 h 449580"/>
                <a:gd name="connsiteX22" fmla="*/ 2313552 w 3243192"/>
                <a:gd name="connsiteY22" fmla="*/ 373380 h 449580"/>
                <a:gd name="connsiteX23" fmla="*/ 2283072 w 3243192"/>
                <a:gd name="connsiteY23" fmla="*/ 365760 h 449580"/>
                <a:gd name="connsiteX24" fmla="*/ 2237352 w 3243192"/>
                <a:gd name="connsiteY24" fmla="*/ 358140 h 449580"/>
                <a:gd name="connsiteX25" fmla="*/ 2206872 w 3243192"/>
                <a:gd name="connsiteY25" fmla="*/ 342900 h 449580"/>
                <a:gd name="connsiteX26" fmla="*/ 2168772 w 3243192"/>
                <a:gd name="connsiteY26" fmla="*/ 335280 h 449580"/>
                <a:gd name="connsiteX27" fmla="*/ 2092572 w 3243192"/>
                <a:gd name="connsiteY27" fmla="*/ 297180 h 449580"/>
                <a:gd name="connsiteX28" fmla="*/ 2062092 w 3243192"/>
                <a:gd name="connsiteY28" fmla="*/ 289560 h 449580"/>
                <a:gd name="connsiteX29" fmla="*/ 2023992 w 3243192"/>
                <a:gd name="connsiteY29" fmla="*/ 274320 h 449580"/>
                <a:gd name="connsiteX30" fmla="*/ 1993512 w 3243192"/>
                <a:gd name="connsiteY30" fmla="*/ 266700 h 449580"/>
                <a:gd name="connsiteX31" fmla="*/ 1947792 w 3243192"/>
                <a:gd name="connsiteY31" fmla="*/ 243840 h 449580"/>
                <a:gd name="connsiteX32" fmla="*/ 1886832 w 3243192"/>
                <a:gd name="connsiteY32" fmla="*/ 228600 h 449580"/>
                <a:gd name="connsiteX33" fmla="*/ 1787772 w 3243192"/>
                <a:gd name="connsiteY33" fmla="*/ 175260 h 449580"/>
                <a:gd name="connsiteX34" fmla="*/ 1726812 w 3243192"/>
                <a:gd name="connsiteY34" fmla="*/ 137160 h 449580"/>
                <a:gd name="connsiteX35" fmla="*/ 1703952 w 3243192"/>
                <a:gd name="connsiteY35" fmla="*/ 137160 h 449580"/>
                <a:gd name="connsiteX36" fmla="*/ 1703952 w 3243192"/>
                <a:gd name="connsiteY36" fmla="*/ 137160 h 449580"/>
                <a:gd name="connsiteX37" fmla="*/ 73272 w 3243192"/>
                <a:gd name="connsiteY37" fmla="*/ 137160 h 449580"/>
                <a:gd name="connsiteX38" fmla="*/ 65652 w 3243192"/>
                <a:gd name="connsiteY38" fmla="*/ 129540 h 449580"/>
                <a:gd name="connsiteX39" fmla="*/ 4692 w 3243192"/>
                <a:gd name="connsiteY39" fmla="*/ 106680 h 449580"/>
                <a:gd name="connsiteX40" fmla="*/ 12312 w 3243192"/>
                <a:gd name="connsiteY40" fmla="*/ 45720 h 449580"/>
                <a:gd name="connsiteX41" fmla="*/ 65652 w 3243192"/>
                <a:gd name="connsiteY41" fmla="*/ 7620 h 449580"/>
                <a:gd name="connsiteX42" fmla="*/ 96132 w 3243192"/>
                <a:gd name="connsiteY42" fmla="*/ 7620 h 449580"/>
                <a:gd name="connsiteX0" fmla="*/ 93946 w 3241006"/>
                <a:gd name="connsiteY0" fmla="*/ 7620 h 449580"/>
                <a:gd name="connsiteX1" fmla="*/ 3210526 w 3241006"/>
                <a:gd name="connsiteY1" fmla="*/ 0 h 449580"/>
                <a:gd name="connsiteX2" fmla="*/ 3241006 w 3241006"/>
                <a:gd name="connsiteY2" fmla="*/ 38100 h 449580"/>
                <a:gd name="connsiteX3" fmla="*/ 3225766 w 3241006"/>
                <a:gd name="connsiteY3" fmla="*/ 167640 h 449580"/>
                <a:gd name="connsiteX4" fmla="*/ 3180046 w 3241006"/>
                <a:gd name="connsiteY4" fmla="*/ 228600 h 449580"/>
                <a:gd name="connsiteX5" fmla="*/ 3149566 w 3241006"/>
                <a:gd name="connsiteY5" fmla="*/ 243840 h 449580"/>
                <a:gd name="connsiteX6" fmla="*/ 3134326 w 3241006"/>
                <a:gd name="connsiteY6" fmla="*/ 266700 h 449580"/>
                <a:gd name="connsiteX7" fmla="*/ 3103846 w 3241006"/>
                <a:gd name="connsiteY7" fmla="*/ 281940 h 449580"/>
                <a:gd name="connsiteX8" fmla="*/ 3065746 w 3241006"/>
                <a:gd name="connsiteY8" fmla="*/ 297180 h 449580"/>
                <a:gd name="connsiteX9" fmla="*/ 3042886 w 3241006"/>
                <a:gd name="connsiteY9" fmla="*/ 304800 h 449580"/>
                <a:gd name="connsiteX10" fmla="*/ 3004786 w 3241006"/>
                <a:gd name="connsiteY10" fmla="*/ 327660 h 449580"/>
                <a:gd name="connsiteX11" fmla="*/ 2943826 w 3241006"/>
                <a:gd name="connsiteY11" fmla="*/ 342900 h 449580"/>
                <a:gd name="connsiteX12" fmla="*/ 2882866 w 3241006"/>
                <a:gd name="connsiteY12" fmla="*/ 373380 h 449580"/>
                <a:gd name="connsiteX13" fmla="*/ 2852386 w 3241006"/>
                <a:gd name="connsiteY13" fmla="*/ 396240 h 449580"/>
                <a:gd name="connsiteX14" fmla="*/ 2806666 w 3241006"/>
                <a:gd name="connsiteY14" fmla="*/ 403860 h 449580"/>
                <a:gd name="connsiteX15" fmla="*/ 2738086 w 3241006"/>
                <a:gd name="connsiteY15" fmla="*/ 426720 h 449580"/>
                <a:gd name="connsiteX16" fmla="*/ 2669506 w 3241006"/>
                <a:gd name="connsiteY16" fmla="*/ 449580 h 449580"/>
                <a:gd name="connsiteX17" fmla="*/ 2654266 w 3241006"/>
                <a:gd name="connsiteY17" fmla="*/ 449580 h 449580"/>
                <a:gd name="connsiteX18" fmla="*/ 2486626 w 3241006"/>
                <a:gd name="connsiteY18" fmla="*/ 441960 h 449580"/>
                <a:gd name="connsiteX19" fmla="*/ 2418046 w 3241006"/>
                <a:gd name="connsiteY19" fmla="*/ 434340 h 449580"/>
                <a:gd name="connsiteX20" fmla="*/ 2379946 w 3241006"/>
                <a:gd name="connsiteY20" fmla="*/ 411480 h 449580"/>
                <a:gd name="connsiteX21" fmla="*/ 2357086 w 3241006"/>
                <a:gd name="connsiteY21" fmla="*/ 381000 h 449580"/>
                <a:gd name="connsiteX22" fmla="*/ 2311366 w 3241006"/>
                <a:gd name="connsiteY22" fmla="*/ 373380 h 449580"/>
                <a:gd name="connsiteX23" fmla="*/ 2280886 w 3241006"/>
                <a:gd name="connsiteY23" fmla="*/ 365760 h 449580"/>
                <a:gd name="connsiteX24" fmla="*/ 2235166 w 3241006"/>
                <a:gd name="connsiteY24" fmla="*/ 358140 h 449580"/>
                <a:gd name="connsiteX25" fmla="*/ 2204686 w 3241006"/>
                <a:gd name="connsiteY25" fmla="*/ 342900 h 449580"/>
                <a:gd name="connsiteX26" fmla="*/ 2166586 w 3241006"/>
                <a:gd name="connsiteY26" fmla="*/ 335280 h 449580"/>
                <a:gd name="connsiteX27" fmla="*/ 2090386 w 3241006"/>
                <a:gd name="connsiteY27" fmla="*/ 297180 h 449580"/>
                <a:gd name="connsiteX28" fmla="*/ 2059906 w 3241006"/>
                <a:gd name="connsiteY28" fmla="*/ 289560 h 449580"/>
                <a:gd name="connsiteX29" fmla="*/ 2021806 w 3241006"/>
                <a:gd name="connsiteY29" fmla="*/ 274320 h 449580"/>
                <a:gd name="connsiteX30" fmla="*/ 1991326 w 3241006"/>
                <a:gd name="connsiteY30" fmla="*/ 266700 h 449580"/>
                <a:gd name="connsiteX31" fmla="*/ 1945606 w 3241006"/>
                <a:gd name="connsiteY31" fmla="*/ 243840 h 449580"/>
                <a:gd name="connsiteX32" fmla="*/ 1884646 w 3241006"/>
                <a:gd name="connsiteY32" fmla="*/ 228600 h 449580"/>
                <a:gd name="connsiteX33" fmla="*/ 1785586 w 3241006"/>
                <a:gd name="connsiteY33" fmla="*/ 175260 h 449580"/>
                <a:gd name="connsiteX34" fmla="*/ 1724626 w 3241006"/>
                <a:gd name="connsiteY34" fmla="*/ 137160 h 449580"/>
                <a:gd name="connsiteX35" fmla="*/ 1701766 w 3241006"/>
                <a:gd name="connsiteY35" fmla="*/ 137160 h 449580"/>
                <a:gd name="connsiteX36" fmla="*/ 1701766 w 3241006"/>
                <a:gd name="connsiteY36" fmla="*/ 137160 h 449580"/>
                <a:gd name="connsiteX37" fmla="*/ 71086 w 3241006"/>
                <a:gd name="connsiteY37" fmla="*/ 137160 h 449580"/>
                <a:gd name="connsiteX38" fmla="*/ 46321 w 3241006"/>
                <a:gd name="connsiteY38" fmla="*/ 131445 h 449580"/>
                <a:gd name="connsiteX39" fmla="*/ 2506 w 3241006"/>
                <a:gd name="connsiteY39" fmla="*/ 106680 h 449580"/>
                <a:gd name="connsiteX40" fmla="*/ 10126 w 3241006"/>
                <a:gd name="connsiteY40" fmla="*/ 45720 h 449580"/>
                <a:gd name="connsiteX41" fmla="*/ 63466 w 3241006"/>
                <a:gd name="connsiteY41" fmla="*/ 7620 h 449580"/>
                <a:gd name="connsiteX42" fmla="*/ 93946 w 3241006"/>
                <a:gd name="connsiteY42" fmla="*/ 7620 h 449580"/>
                <a:gd name="connsiteX0" fmla="*/ 102509 w 3249569"/>
                <a:gd name="connsiteY0" fmla="*/ 7620 h 449580"/>
                <a:gd name="connsiteX1" fmla="*/ 3219089 w 3249569"/>
                <a:gd name="connsiteY1" fmla="*/ 0 h 449580"/>
                <a:gd name="connsiteX2" fmla="*/ 3249569 w 3249569"/>
                <a:gd name="connsiteY2" fmla="*/ 38100 h 449580"/>
                <a:gd name="connsiteX3" fmla="*/ 3234329 w 3249569"/>
                <a:gd name="connsiteY3" fmla="*/ 167640 h 449580"/>
                <a:gd name="connsiteX4" fmla="*/ 3188609 w 3249569"/>
                <a:gd name="connsiteY4" fmla="*/ 228600 h 449580"/>
                <a:gd name="connsiteX5" fmla="*/ 3158129 w 3249569"/>
                <a:gd name="connsiteY5" fmla="*/ 243840 h 449580"/>
                <a:gd name="connsiteX6" fmla="*/ 3142889 w 3249569"/>
                <a:gd name="connsiteY6" fmla="*/ 266700 h 449580"/>
                <a:gd name="connsiteX7" fmla="*/ 3112409 w 3249569"/>
                <a:gd name="connsiteY7" fmla="*/ 281940 h 449580"/>
                <a:gd name="connsiteX8" fmla="*/ 3074309 w 3249569"/>
                <a:gd name="connsiteY8" fmla="*/ 297180 h 449580"/>
                <a:gd name="connsiteX9" fmla="*/ 3051449 w 3249569"/>
                <a:gd name="connsiteY9" fmla="*/ 304800 h 449580"/>
                <a:gd name="connsiteX10" fmla="*/ 3013349 w 3249569"/>
                <a:gd name="connsiteY10" fmla="*/ 327660 h 449580"/>
                <a:gd name="connsiteX11" fmla="*/ 2952389 w 3249569"/>
                <a:gd name="connsiteY11" fmla="*/ 342900 h 449580"/>
                <a:gd name="connsiteX12" fmla="*/ 2891429 w 3249569"/>
                <a:gd name="connsiteY12" fmla="*/ 373380 h 449580"/>
                <a:gd name="connsiteX13" fmla="*/ 2860949 w 3249569"/>
                <a:gd name="connsiteY13" fmla="*/ 396240 h 449580"/>
                <a:gd name="connsiteX14" fmla="*/ 2815229 w 3249569"/>
                <a:gd name="connsiteY14" fmla="*/ 403860 h 449580"/>
                <a:gd name="connsiteX15" fmla="*/ 2746649 w 3249569"/>
                <a:gd name="connsiteY15" fmla="*/ 426720 h 449580"/>
                <a:gd name="connsiteX16" fmla="*/ 2678069 w 3249569"/>
                <a:gd name="connsiteY16" fmla="*/ 449580 h 449580"/>
                <a:gd name="connsiteX17" fmla="*/ 2662829 w 3249569"/>
                <a:gd name="connsiteY17" fmla="*/ 449580 h 449580"/>
                <a:gd name="connsiteX18" fmla="*/ 2495189 w 3249569"/>
                <a:gd name="connsiteY18" fmla="*/ 441960 h 449580"/>
                <a:gd name="connsiteX19" fmla="*/ 2426609 w 3249569"/>
                <a:gd name="connsiteY19" fmla="*/ 434340 h 449580"/>
                <a:gd name="connsiteX20" fmla="*/ 2388509 w 3249569"/>
                <a:gd name="connsiteY20" fmla="*/ 411480 h 449580"/>
                <a:gd name="connsiteX21" fmla="*/ 2365649 w 3249569"/>
                <a:gd name="connsiteY21" fmla="*/ 381000 h 449580"/>
                <a:gd name="connsiteX22" fmla="*/ 2319929 w 3249569"/>
                <a:gd name="connsiteY22" fmla="*/ 373380 h 449580"/>
                <a:gd name="connsiteX23" fmla="*/ 2289449 w 3249569"/>
                <a:gd name="connsiteY23" fmla="*/ 365760 h 449580"/>
                <a:gd name="connsiteX24" fmla="*/ 2243729 w 3249569"/>
                <a:gd name="connsiteY24" fmla="*/ 358140 h 449580"/>
                <a:gd name="connsiteX25" fmla="*/ 2213249 w 3249569"/>
                <a:gd name="connsiteY25" fmla="*/ 342900 h 449580"/>
                <a:gd name="connsiteX26" fmla="*/ 2175149 w 3249569"/>
                <a:gd name="connsiteY26" fmla="*/ 335280 h 449580"/>
                <a:gd name="connsiteX27" fmla="*/ 2098949 w 3249569"/>
                <a:gd name="connsiteY27" fmla="*/ 297180 h 449580"/>
                <a:gd name="connsiteX28" fmla="*/ 2068469 w 3249569"/>
                <a:gd name="connsiteY28" fmla="*/ 289560 h 449580"/>
                <a:gd name="connsiteX29" fmla="*/ 2030369 w 3249569"/>
                <a:gd name="connsiteY29" fmla="*/ 274320 h 449580"/>
                <a:gd name="connsiteX30" fmla="*/ 1999889 w 3249569"/>
                <a:gd name="connsiteY30" fmla="*/ 266700 h 449580"/>
                <a:gd name="connsiteX31" fmla="*/ 1954169 w 3249569"/>
                <a:gd name="connsiteY31" fmla="*/ 243840 h 449580"/>
                <a:gd name="connsiteX32" fmla="*/ 1893209 w 3249569"/>
                <a:gd name="connsiteY32" fmla="*/ 228600 h 449580"/>
                <a:gd name="connsiteX33" fmla="*/ 1794149 w 3249569"/>
                <a:gd name="connsiteY33" fmla="*/ 175260 h 449580"/>
                <a:gd name="connsiteX34" fmla="*/ 1733189 w 3249569"/>
                <a:gd name="connsiteY34" fmla="*/ 137160 h 449580"/>
                <a:gd name="connsiteX35" fmla="*/ 1710329 w 3249569"/>
                <a:gd name="connsiteY35" fmla="*/ 137160 h 449580"/>
                <a:gd name="connsiteX36" fmla="*/ 1710329 w 3249569"/>
                <a:gd name="connsiteY36" fmla="*/ 137160 h 449580"/>
                <a:gd name="connsiteX37" fmla="*/ 79649 w 3249569"/>
                <a:gd name="connsiteY37" fmla="*/ 137160 h 449580"/>
                <a:gd name="connsiteX38" fmla="*/ 54884 w 3249569"/>
                <a:gd name="connsiteY38" fmla="*/ 131445 h 449580"/>
                <a:gd name="connsiteX39" fmla="*/ 11069 w 3249569"/>
                <a:gd name="connsiteY39" fmla="*/ 106680 h 449580"/>
                <a:gd name="connsiteX40" fmla="*/ 3449 w 3249569"/>
                <a:gd name="connsiteY40" fmla="*/ 45720 h 449580"/>
                <a:gd name="connsiteX41" fmla="*/ 72029 w 3249569"/>
                <a:gd name="connsiteY41" fmla="*/ 7620 h 449580"/>
                <a:gd name="connsiteX42" fmla="*/ 102509 w 3249569"/>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4710 w 3251390"/>
                <a:gd name="connsiteY6" fmla="*/ 266700 h 449580"/>
                <a:gd name="connsiteX7" fmla="*/ 3114230 w 3251390"/>
                <a:gd name="connsiteY7" fmla="*/ 281940 h 449580"/>
                <a:gd name="connsiteX8" fmla="*/ 3076130 w 3251390"/>
                <a:gd name="connsiteY8" fmla="*/ 297180 h 449580"/>
                <a:gd name="connsiteX9" fmla="*/ 3053270 w 3251390"/>
                <a:gd name="connsiteY9" fmla="*/ 304800 h 449580"/>
                <a:gd name="connsiteX10" fmla="*/ 3015170 w 3251390"/>
                <a:gd name="connsiteY10" fmla="*/ 327660 h 449580"/>
                <a:gd name="connsiteX11" fmla="*/ 2954210 w 3251390"/>
                <a:gd name="connsiteY11" fmla="*/ 342900 h 449580"/>
                <a:gd name="connsiteX12" fmla="*/ 2893250 w 3251390"/>
                <a:gd name="connsiteY12" fmla="*/ 373380 h 449580"/>
                <a:gd name="connsiteX13" fmla="*/ 2862770 w 3251390"/>
                <a:gd name="connsiteY13" fmla="*/ 396240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11480 h 449580"/>
                <a:gd name="connsiteX21" fmla="*/ 2367470 w 3251390"/>
                <a:gd name="connsiteY21" fmla="*/ 381000 h 449580"/>
                <a:gd name="connsiteX22" fmla="*/ 2321750 w 3251390"/>
                <a:gd name="connsiteY22" fmla="*/ 37338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4710 w 3251390"/>
                <a:gd name="connsiteY6" fmla="*/ 266700 h 449580"/>
                <a:gd name="connsiteX7" fmla="*/ 3114230 w 3251390"/>
                <a:gd name="connsiteY7" fmla="*/ 281940 h 449580"/>
                <a:gd name="connsiteX8" fmla="*/ 3076130 w 3251390"/>
                <a:gd name="connsiteY8" fmla="*/ 297180 h 449580"/>
                <a:gd name="connsiteX9" fmla="*/ 3053270 w 3251390"/>
                <a:gd name="connsiteY9" fmla="*/ 304800 h 449580"/>
                <a:gd name="connsiteX10" fmla="*/ 3015170 w 3251390"/>
                <a:gd name="connsiteY10" fmla="*/ 327660 h 449580"/>
                <a:gd name="connsiteX11" fmla="*/ 2954210 w 3251390"/>
                <a:gd name="connsiteY11" fmla="*/ 342900 h 449580"/>
                <a:gd name="connsiteX12" fmla="*/ 2893250 w 3251390"/>
                <a:gd name="connsiteY12" fmla="*/ 373380 h 449580"/>
                <a:gd name="connsiteX13" fmla="*/ 2862770 w 3251390"/>
                <a:gd name="connsiteY13" fmla="*/ 396240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11480 h 449580"/>
                <a:gd name="connsiteX21" fmla="*/ 2346515 w 3251390"/>
                <a:gd name="connsiteY21" fmla="*/ 396240 h 449580"/>
                <a:gd name="connsiteX22" fmla="*/ 2321750 w 3251390"/>
                <a:gd name="connsiteY22" fmla="*/ 37338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4710 w 3251390"/>
                <a:gd name="connsiteY6" fmla="*/ 266700 h 449580"/>
                <a:gd name="connsiteX7" fmla="*/ 3114230 w 3251390"/>
                <a:gd name="connsiteY7" fmla="*/ 281940 h 449580"/>
                <a:gd name="connsiteX8" fmla="*/ 3076130 w 3251390"/>
                <a:gd name="connsiteY8" fmla="*/ 297180 h 449580"/>
                <a:gd name="connsiteX9" fmla="*/ 3053270 w 3251390"/>
                <a:gd name="connsiteY9" fmla="*/ 304800 h 449580"/>
                <a:gd name="connsiteX10" fmla="*/ 3015170 w 3251390"/>
                <a:gd name="connsiteY10" fmla="*/ 327660 h 449580"/>
                <a:gd name="connsiteX11" fmla="*/ 2954210 w 3251390"/>
                <a:gd name="connsiteY11" fmla="*/ 342900 h 449580"/>
                <a:gd name="connsiteX12" fmla="*/ 2893250 w 3251390"/>
                <a:gd name="connsiteY12" fmla="*/ 373380 h 449580"/>
                <a:gd name="connsiteX13" fmla="*/ 2862770 w 3251390"/>
                <a:gd name="connsiteY13" fmla="*/ 396240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11480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4710 w 3251390"/>
                <a:gd name="connsiteY6" fmla="*/ 266700 h 449580"/>
                <a:gd name="connsiteX7" fmla="*/ 3114230 w 3251390"/>
                <a:gd name="connsiteY7" fmla="*/ 281940 h 449580"/>
                <a:gd name="connsiteX8" fmla="*/ 3076130 w 3251390"/>
                <a:gd name="connsiteY8" fmla="*/ 297180 h 449580"/>
                <a:gd name="connsiteX9" fmla="*/ 3053270 w 3251390"/>
                <a:gd name="connsiteY9" fmla="*/ 304800 h 449580"/>
                <a:gd name="connsiteX10" fmla="*/ 3015170 w 3251390"/>
                <a:gd name="connsiteY10" fmla="*/ 327660 h 449580"/>
                <a:gd name="connsiteX11" fmla="*/ 2954210 w 3251390"/>
                <a:gd name="connsiteY11" fmla="*/ 342900 h 449580"/>
                <a:gd name="connsiteX12" fmla="*/ 2893250 w 3251390"/>
                <a:gd name="connsiteY12" fmla="*/ 373380 h 449580"/>
                <a:gd name="connsiteX13" fmla="*/ 2862770 w 3251390"/>
                <a:gd name="connsiteY13" fmla="*/ 396240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4710 w 3251390"/>
                <a:gd name="connsiteY6" fmla="*/ 266700 h 449580"/>
                <a:gd name="connsiteX7" fmla="*/ 3114230 w 3251390"/>
                <a:gd name="connsiteY7" fmla="*/ 281940 h 449580"/>
                <a:gd name="connsiteX8" fmla="*/ 3076130 w 3251390"/>
                <a:gd name="connsiteY8" fmla="*/ 297180 h 449580"/>
                <a:gd name="connsiteX9" fmla="*/ 3053270 w 3251390"/>
                <a:gd name="connsiteY9" fmla="*/ 304800 h 449580"/>
                <a:gd name="connsiteX10" fmla="*/ 3015170 w 3251390"/>
                <a:gd name="connsiteY10" fmla="*/ 327660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4710 w 3251390"/>
                <a:gd name="connsiteY6" fmla="*/ 266700 h 449580"/>
                <a:gd name="connsiteX7" fmla="*/ 3114230 w 3251390"/>
                <a:gd name="connsiteY7" fmla="*/ 281940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4710 w 3251390"/>
                <a:gd name="connsiteY6" fmla="*/ 266700 h 449580"/>
                <a:gd name="connsiteX7" fmla="*/ 3106610 w 3251390"/>
                <a:gd name="connsiteY7" fmla="*/ 26860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35185 w 3251390"/>
                <a:gd name="connsiteY6" fmla="*/ 249555 h 449580"/>
                <a:gd name="connsiteX7" fmla="*/ 3106610 w 3251390"/>
                <a:gd name="connsiteY7" fmla="*/ 26860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06610 w 3251390"/>
                <a:gd name="connsiteY7" fmla="*/ 26860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2070290 w 3251390"/>
                <a:gd name="connsiteY28" fmla="*/ 28956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100770 w 3251390"/>
                <a:gd name="connsiteY27" fmla="*/ 297180 h 449580"/>
                <a:gd name="connsiteX28" fmla="*/ 1847405 w 3251390"/>
                <a:gd name="connsiteY28" fmla="*/ 20574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074100 w 3251390"/>
                <a:gd name="connsiteY27" fmla="*/ 297180 h 449580"/>
                <a:gd name="connsiteX28" fmla="*/ 1847405 w 3251390"/>
                <a:gd name="connsiteY28" fmla="*/ 20574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074100 w 3251390"/>
                <a:gd name="connsiteY27" fmla="*/ 297180 h 449580"/>
                <a:gd name="connsiteX28" fmla="*/ 1801685 w 3251390"/>
                <a:gd name="connsiteY28" fmla="*/ 184785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074100 w 3251390"/>
                <a:gd name="connsiteY27" fmla="*/ 297180 h 449580"/>
                <a:gd name="connsiteX28" fmla="*/ 1790255 w 3251390"/>
                <a:gd name="connsiteY28" fmla="*/ 17907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95970 w 3251390"/>
                <a:gd name="connsiteY33" fmla="*/ 175260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074100 w 3251390"/>
                <a:gd name="connsiteY27" fmla="*/ 297180 h 449580"/>
                <a:gd name="connsiteX28" fmla="*/ 1790255 w 3251390"/>
                <a:gd name="connsiteY28" fmla="*/ 17907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61680 w 3251390"/>
                <a:gd name="connsiteY33" fmla="*/ 154305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074100 w 3251390"/>
                <a:gd name="connsiteY27" fmla="*/ 297180 h 449580"/>
                <a:gd name="connsiteX28" fmla="*/ 1790255 w 3251390"/>
                <a:gd name="connsiteY28" fmla="*/ 17907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61680 w 3251390"/>
                <a:gd name="connsiteY33" fmla="*/ 154305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074100 w 3251390"/>
                <a:gd name="connsiteY27" fmla="*/ 297180 h 449580"/>
                <a:gd name="connsiteX28" fmla="*/ 1790255 w 3251390"/>
                <a:gd name="connsiteY28" fmla="*/ 17907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61680 w 3251390"/>
                <a:gd name="connsiteY33" fmla="*/ 154305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45550 w 3251390"/>
                <a:gd name="connsiteY24" fmla="*/ 358140 h 449580"/>
                <a:gd name="connsiteX25" fmla="*/ 2215070 w 3251390"/>
                <a:gd name="connsiteY25" fmla="*/ 342900 h 449580"/>
                <a:gd name="connsiteX26" fmla="*/ 2176970 w 3251390"/>
                <a:gd name="connsiteY26" fmla="*/ 335280 h 449580"/>
                <a:gd name="connsiteX27" fmla="*/ 2074100 w 3251390"/>
                <a:gd name="connsiteY27" fmla="*/ 297180 h 449580"/>
                <a:gd name="connsiteX28" fmla="*/ 1790255 w 3251390"/>
                <a:gd name="connsiteY28" fmla="*/ 17907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61680 w 3251390"/>
                <a:gd name="connsiteY33" fmla="*/ 154305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60790 w 3251390"/>
                <a:gd name="connsiteY24" fmla="*/ 363855 h 449580"/>
                <a:gd name="connsiteX25" fmla="*/ 2215070 w 3251390"/>
                <a:gd name="connsiteY25" fmla="*/ 342900 h 449580"/>
                <a:gd name="connsiteX26" fmla="*/ 2176970 w 3251390"/>
                <a:gd name="connsiteY26" fmla="*/ 335280 h 449580"/>
                <a:gd name="connsiteX27" fmla="*/ 2074100 w 3251390"/>
                <a:gd name="connsiteY27" fmla="*/ 297180 h 449580"/>
                <a:gd name="connsiteX28" fmla="*/ 1790255 w 3251390"/>
                <a:gd name="connsiteY28" fmla="*/ 17907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61680 w 3251390"/>
                <a:gd name="connsiteY33" fmla="*/ 154305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291270 w 3251390"/>
                <a:gd name="connsiteY23" fmla="*/ 365760 h 449580"/>
                <a:gd name="connsiteX24" fmla="*/ 2260790 w 3251390"/>
                <a:gd name="connsiteY24" fmla="*/ 363855 h 449580"/>
                <a:gd name="connsiteX25" fmla="*/ 2226500 w 3251390"/>
                <a:gd name="connsiteY25" fmla="*/ 352425 h 449580"/>
                <a:gd name="connsiteX26" fmla="*/ 2176970 w 3251390"/>
                <a:gd name="connsiteY26" fmla="*/ 335280 h 449580"/>
                <a:gd name="connsiteX27" fmla="*/ 2074100 w 3251390"/>
                <a:gd name="connsiteY27" fmla="*/ 297180 h 449580"/>
                <a:gd name="connsiteX28" fmla="*/ 1790255 w 3251390"/>
                <a:gd name="connsiteY28" fmla="*/ 17907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61680 w 3251390"/>
                <a:gd name="connsiteY33" fmla="*/ 154305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46515 w 3251390"/>
                <a:gd name="connsiteY21" fmla="*/ 396240 h 449580"/>
                <a:gd name="connsiteX22" fmla="*/ 2308415 w 3251390"/>
                <a:gd name="connsiteY22" fmla="*/ 381000 h 449580"/>
                <a:gd name="connsiteX23" fmla="*/ 2300795 w 3251390"/>
                <a:gd name="connsiteY23" fmla="*/ 382905 h 449580"/>
                <a:gd name="connsiteX24" fmla="*/ 2260790 w 3251390"/>
                <a:gd name="connsiteY24" fmla="*/ 363855 h 449580"/>
                <a:gd name="connsiteX25" fmla="*/ 2226500 w 3251390"/>
                <a:gd name="connsiteY25" fmla="*/ 352425 h 449580"/>
                <a:gd name="connsiteX26" fmla="*/ 2176970 w 3251390"/>
                <a:gd name="connsiteY26" fmla="*/ 335280 h 449580"/>
                <a:gd name="connsiteX27" fmla="*/ 2074100 w 3251390"/>
                <a:gd name="connsiteY27" fmla="*/ 297180 h 449580"/>
                <a:gd name="connsiteX28" fmla="*/ 1790255 w 3251390"/>
                <a:gd name="connsiteY28" fmla="*/ 17907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61680 w 3251390"/>
                <a:gd name="connsiteY33" fmla="*/ 154305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 name="connsiteX0" fmla="*/ 104330 w 3251390"/>
                <a:gd name="connsiteY0" fmla="*/ 7620 h 449580"/>
                <a:gd name="connsiteX1" fmla="*/ 3220910 w 3251390"/>
                <a:gd name="connsiteY1" fmla="*/ 0 h 449580"/>
                <a:gd name="connsiteX2" fmla="*/ 3251390 w 3251390"/>
                <a:gd name="connsiteY2" fmla="*/ 38100 h 449580"/>
                <a:gd name="connsiteX3" fmla="*/ 3236150 w 3251390"/>
                <a:gd name="connsiteY3" fmla="*/ 167640 h 449580"/>
                <a:gd name="connsiteX4" fmla="*/ 3190430 w 3251390"/>
                <a:gd name="connsiteY4" fmla="*/ 228600 h 449580"/>
                <a:gd name="connsiteX5" fmla="*/ 3159950 w 3251390"/>
                <a:gd name="connsiteY5" fmla="*/ 243840 h 449580"/>
                <a:gd name="connsiteX6" fmla="*/ 3140900 w 3251390"/>
                <a:gd name="connsiteY6" fmla="*/ 259080 h 449580"/>
                <a:gd name="connsiteX7" fmla="*/ 3110420 w 3251390"/>
                <a:gd name="connsiteY7" fmla="*/ 276225 h 449580"/>
                <a:gd name="connsiteX8" fmla="*/ 3076130 w 3251390"/>
                <a:gd name="connsiteY8" fmla="*/ 297180 h 449580"/>
                <a:gd name="connsiteX9" fmla="*/ 3053270 w 3251390"/>
                <a:gd name="connsiteY9" fmla="*/ 304800 h 449580"/>
                <a:gd name="connsiteX10" fmla="*/ 3015170 w 3251390"/>
                <a:gd name="connsiteY10" fmla="*/ 321945 h 449580"/>
                <a:gd name="connsiteX11" fmla="*/ 2954210 w 3251390"/>
                <a:gd name="connsiteY11" fmla="*/ 342900 h 449580"/>
                <a:gd name="connsiteX12" fmla="*/ 2893250 w 3251390"/>
                <a:gd name="connsiteY12" fmla="*/ 373380 h 449580"/>
                <a:gd name="connsiteX13" fmla="*/ 2862770 w 3251390"/>
                <a:gd name="connsiteY13" fmla="*/ 386715 h 449580"/>
                <a:gd name="connsiteX14" fmla="*/ 2817050 w 3251390"/>
                <a:gd name="connsiteY14" fmla="*/ 403860 h 449580"/>
                <a:gd name="connsiteX15" fmla="*/ 2748470 w 3251390"/>
                <a:gd name="connsiteY15" fmla="*/ 426720 h 449580"/>
                <a:gd name="connsiteX16" fmla="*/ 2679890 w 3251390"/>
                <a:gd name="connsiteY16" fmla="*/ 449580 h 449580"/>
                <a:gd name="connsiteX17" fmla="*/ 2664650 w 3251390"/>
                <a:gd name="connsiteY17" fmla="*/ 449580 h 449580"/>
                <a:gd name="connsiteX18" fmla="*/ 2497010 w 3251390"/>
                <a:gd name="connsiteY18" fmla="*/ 441960 h 449580"/>
                <a:gd name="connsiteX19" fmla="*/ 2428430 w 3251390"/>
                <a:gd name="connsiteY19" fmla="*/ 434340 h 449580"/>
                <a:gd name="connsiteX20" fmla="*/ 2390330 w 3251390"/>
                <a:gd name="connsiteY20" fmla="*/ 424815 h 449580"/>
                <a:gd name="connsiteX21" fmla="*/ 2365565 w 3251390"/>
                <a:gd name="connsiteY21" fmla="*/ 413385 h 449580"/>
                <a:gd name="connsiteX22" fmla="*/ 2308415 w 3251390"/>
                <a:gd name="connsiteY22" fmla="*/ 381000 h 449580"/>
                <a:gd name="connsiteX23" fmla="*/ 2300795 w 3251390"/>
                <a:gd name="connsiteY23" fmla="*/ 382905 h 449580"/>
                <a:gd name="connsiteX24" fmla="*/ 2260790 w 3251390"/>
                <a:gd name="connsiteY24" fmla="*/ 363855 h 449580"/>
                <a:gd name="connsiteX25" fmla="*/ 2226500 w 3251390"/>
                <a:gd name="connsiteY25" fmla="*/ 352425 h 449580"/>
                <a:gd name="connsiteX26" fmla="*/ 2176970 w 3251390"/>
                <a:gd name="connsiteY26" fmla="*/ 335280 h 449580"/>
                <a:gd name="connsiteX27" fmla="*/ 2074100 w 3251390"/>
                <a:gd name="connsiteY27" fmla="*/ 297180 h 449580"/>
                <a:gd name="connsiteX28" fmla="*/ 1790255 w 3251390"/>
                <a:gd name="connsiteY28" fmla="*/ 179070 h 449580"/>
                <a:gd name="connsiteX29" fmla="*/ 2032190 w 3251390"/>
                <a:gd name="connsiteY29" fmla="*/ 274320 h 449580"/>
                <a:gd name="connsiteX30" fmla="*/ 2001710 w 3251390"/>
                <a:gd name="connsiteY30" fmla="*/ 266700 h 449580"/>
                <a:gd name="connsiteX31" fmla="*/ 1955990 w 3251390"/>
                <a:gd name="connsiteY31" fmla="*/ 243840 h 449580"/>
                <a:gd name="connsiteX32" fmla="*/ 1895030 w 3251390"/>
                <a:gd name="connsiteY32" fmla="*/ 228600 h 449580"/>
                <a:gd name="connsiteX33" fmla="*/ 1761680 w 3251390"/>
                <a:gd name="connsiteY33" fmla="*/ 154305 h 449580"/>
                <a:gd name="connsiteX34" fmla="*/ 1735010 w 3251390"/>
                <a:gd name="connsiteY34" fmla="*/ 137160 h 449580"/>
                <a:gd name="connsiteX35" fmla="*/ 1712150 w 3251390"/>
                <a:gd name="connsiteY35" fmla="*/ 137160 h 449580"/>
                <a:gd name="connsiteX36" fmla="*/ 1712150 w 3251390"/>
                <a:gd name="connsiteY36" fmla="*/ 137160 h 449580"/>
                <a:gd name="connsiteX37" fmla="*/ 81470 w 3251390"/>
                <a:gd name="connsiteY37" fmla="*/ 137160 h 449580"/>
                <a:gd name="connsiteX38" fmla="*/ 56705 w 3251390"/>
                <a:gd name="connsiteY38" fmla="*/ 131445 h 449580"/>
                <a:gd name="connsiteX39" fmla="*/ 7175 w 3251390"/>
                <a:gd name="connsiteY39" fmla="*/ 108585 h 449580"/>
                <a:gd name="connsiteX40" fmla="*/ 5270 w 3251390"/>
                <a:gd name="connsiteY40" fmla="*/ 45720 h 449580"/>
                <a:gd name="connsiteX41" fmla="*/ 73850 w 3251390"/>
                <a:gd name="connsiteY41" fmla="*/ 7620 h 449580"/>
                <a:gd name="connsiteX42" fmla="*/ 104330 w 3251390"/>
                <a:gd name="connsiteY42" fmla="*/ 7620 h 4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1390" h="449580">
                  <a:moveTo>
                    <a:pt x="104330" y="7620"/>
                  </a:moveTo>
                  <a:lnTo>
                    <a:pt x="3220910" y="0"/>
                  </a:lnTo>
                  <a:lnTo>
                    <a:pt x="3251390" y="38100"/>
                  </a:lnTo>
                  <a:cubicBezTo>
                    <a:pt x="3251158" y="40888"/>
                    <a:pt x="3246185" y="142554"/>
                    <a:pt x="3236150" y="167640"/>
                  </a:cubicBezTo>
                  <a:cubicBezTo>
                    <a:pt x="3228331" y="187188"/>
                    <a:pt x="3208785" y="215489"/>
                    <a:pt x="3190430" y="228600"/>
                  </a:cubicBezTo>
                  <a:cubicBezTo>
                    <a:pt x="3181187" y="235202"/>
                    <a:pt x="3170110" y="238760"/>
                    <a:pt x="3159950" y="243840"/>
                  </a:cubicBezTo>
                  <a:cubicBezTo>
                    <a:pt x="3154870" y="251460"/>
                    <a:pt x="3149155" y="253683"/>
                    <a:pt x="3140900" y="259080"/>
                  </a:cubicBezTo>
                  <a:cubicBezTo>
                    <a:pt x="3132645" y="264477"/>
                    <a:pt x="3121215" y="269875"/>
                    <a:pt x="3110420" y="276225"/>
                  </a:cubicBezTo>
                  <a:cubicBezTo>
                    <a:pt x="3099625" y="282575"/>
                    <a:pt x="3085655" y="292417"/>
                    <a:pt x="3076130" y="297180"/>
                  </a:cubicBezTo>
                  <a:cubicBezTo>
                    <a:pt x="3066605" y="301943"/>
                    <a:pt x="3063430" y="300673"/>
                    <a:pt x="3053270" y="304800"/>
                  </a:cubicBezTo>
                  <a:cubicBezTo>
                    <a:pt x="3043110" y="308927"/>
                    <a:pt x="3028993" y="316628"/>
                    <a:pt x="3015170" y="321945"/>
                  </a:cubicBezTo>
                  <a:cubicBezTo>
                    <a:pt x="2995621" y="329464"/>
                    <a:pt x="2974530" y="334328"/>
                    <a:pt x="2954210" y="342900"/>
                  </a:cubicBezTo>
                  <a:cubicBezTo>
                    <a:pt x="2933890" y="351473"/>
                    <a:pt x="2913570" y="363220"/>
                    <a:pt x="2893250" y="373380"/>
                  </a:cubicBezTo>
                  <a:cubicBezTo>
                    <a:pt x="2878010" y="380682"/>
                    <a:pt x="2874562" y="381998"/>
                    <a:pt x="2862770" y="386715"/>
                  </a:cubicBezTo>
                  <a:cubicBezTo>
                    <a:pt x="2848425" y="392453"/>
                    <a:pt x="2832290" y="401320"/>
                    <a:pt x="2817050" y="403860"/>
                  </a:cubicBezTo>
                  <a:cubicBezTo>
                    <a:pt x="2761167" y="431802"/>
                    <a:pt x="2813465" y="408994"/>
                    <a:pt x="2748470" y="426720"/>
                  </a:cubicBezTo>
                  <a:lnTo>
                    <a:pt x="2679890" y="449580"/>
                  </a:lnTo>
                  <a:lnTo>
                    <a:pt x="2664650" y="449580"/>
                  </a:lnTo>
                  <a:lnTo>
                    <a:pt x="2497010" y="441960"/>
                  </a:lnTo>
                  <a:cubicBezTo>
                    <a:pt x="2474057" y="440479"/>
                    <a:pt x="2446210" y="437197"/>
                    <a:pt x="2428430" y="434340"/>
                  </a:cubicBezTo>
                  <a:cubicBezTo>
                    <a:pt x="2410650" y="431483"/>
                    <a:pt x="2403030" y="432435"/>
                    <a:pt x="2390330" y="424815"/>
                  </a:cubicBezTo>
                  <a:cubicBezTo>
                    <a:pt x="2382710" y="414655"/>
                    <a:pt x="2379217" y="420687"/>
                    <a:pt x="2365565" y="413385"/>
                  </a:cubicBezTo>
                  <a:cubicBezTo>
                    <a:pt x="2351913" y="406083"/>
                    <a:pt x="2319210" y="386080"/>
                    <a:pt x="2308415" y="381000"/>
                  </a:cubicBezTo>
                  <a:cubicBezTo>
                    <a:pt x="2297620" y="375920"/>
                    <a:pt x="2308733" y="385763"/>
                    <a:pt x="2300795" y="382905"/>
                  </a:cubicBezTo>
                  <a:cubicBezTo>
                    <a:pt x="2292858" y="380048"/>
                    <a:pt x="2276030" y="366395"/>
                    <a:pt x="2260790" y="363855"/>
                  </a:cubicBezTo>
                  <a:cubicBezTo>
                    <a:pt x="2250630" y="358775"/>
                    <a:pt x="2240470" y="357187"/>
                    <a:pt x="2226500" y="352425"/>
                  </a:cubicBezTo>
                  <a:cubicBezTo>
                    <a:pt x="2212530" y="347663"/>
                    <a:pt x="2202370" y="344488"/>
                    <a:pt x="2176970" y="335280"/>
                  </a:cubicBezTo>
                  <a:cubicBezTo>
                    <a:pt x="2151570" y="326073"/>
                    <a:pt x="2138553" y="323215"/>
                    <a:pt x="2074100" y="297180"/>
                  </a:cubicBezTo>
                  <a:cubicBezTo>
                    <a:pt x="2009647" y="271145"/>
                    <a:pt x="1797240" y="182880"/>
                    <a:pt x="1790255" y="179070"/>
                  </a:cubicBezTo>
                  <a:cubicBezTo>
                    <a:pt x="1783270" y="175260"/>
                    <a:pt x="1996948" y="259715"/>
                    <a:pt x="2032190" y="274320"/>
                  </a:cubicBezTo>
                  <a:cubicBezTo>
                    <a:pt x="2067433" y="288925"/>
                    <a:pt x="2011434" y="270589"/>
                    <a:pt x="2001710" y="266700"/>
                  </a:cubicBezTo>
                  <a:cubicBezTo>
                    <a:pt x="1985890" y="260372"/>
                    <a:pt x="1971560" y="250760"/>
                    <a:pt x="1955990" y="243840"/>
                  </a:cubicBezTo>
                  <a:cubicBezTo>
                    <a:pt x="1936819" y="235320"/>
                    <a:pt x="1884766" y="221213"/>
                    <a:pt x="1895030" y="228600"/>
                  </a:cubicBezTo>
                  <a:cubicBezTo>
                    <a:pt x="1811942" y="178747"/>
                    <a:pt x="1814546" y="197962"/>
                    <a:pt x="1761680" y="154305"/>
                  </a:cubicBezTo>
                  <a:cubicBezTo>
                    <a:pt x="1743702" y="140822"/>
                    <a:pt x="1743265" y="140017"/>
                    <a:pt x="1735010" y="137160"/>
                  </a:cubicBezTo>
                  <a:cubicBezTo>
                    <a:pt x="1726755" y="134303"/>
                    <a:pt x="1719770" y="137160"/>
                    <a:pt x="1712150" y="137160"/>
                  </a:cubicBezTo>
                  <a:lnTo>
                    <a:pt x="1712150" y="137160"/>
                  </a:lnTo>
                  <a:lnTo>
                    <a:pt x="81470" y="137160"/>
                  </a:lnTo>
                  <a:cubicBezTo>
                    <a:pt x="78930" y="134620"/>
                    <a:pt x="59245" y="133985"/>
                    <a:pt x="56705" y="131445"/>
                  </a:cubicBezTo>
                  <a:cubicBezTo>
                    <a:pt x="36385" y="123825"/>
                    <a:pt x="15748" y="122873"/>
                    <a:pt x="7175" y="108585"/>
                  </a:cubicBezTo>
                  <a:cubicBezTo>
                    <a:pt x="-1398" y="94298"/>
                    <a:pt x="-2606" y="64623"/>
                    <a:pt x="5270" y="45720"/>
                  </a:cubicBezTo>
                  <a:cubicBezTo>
                    <a:pt x="15354" y="21519"/>
                    <a:pt x="51936" y="13099"/>
                    <a:pt x="73850" y="7620"/>
                  </a:cubicBezTo>
                  <a:cubicBezTo>
                    <a:pt x="76314" y="7004"/>
                    <a:pt x="78930" y="7620"/>
                    <a:pt x="104330" y="7620"/>
                  </a:cubicBezTo>
                  <a:close/>
                </a:path>
              </a:pathLst>
            </a:custGeom>
            <a:solidFill>
              <a:schemeClr val="bg2">
                <a:lumMod val="7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7" name="Freeform: Shape 156">
              <a:extLst>
                <a:ext uri="{FF2B5EF4-FFF2-40B4-BE49-F238E27FC236}">
                  <a16:creationId xmlns:a16="http://schemas.microsoft.com/office/drawing/2014/main" id="{F0B9986B-23EB-06E4-5215-6A23409C4BD2}"/>
                </a:ext>
              </a:extLst>
            </p:cNvPr>
            <p:cNvSpPr/>
            <p:nvPr/>
          </p:nvSpPr>
          <p:spPr>
            <a:xfrm>
              <a:off x="1924050" y="1522094"/>
              <a:ext cx="5086350" cy="2577465"/>
            </a:xfrm>
            <a:custGeom>
              <a:avLst/>
              <a:gdLst>
                <a:gd name="connsiteX0" fmla="*/ 0 w 5074920"/>
                <a:gd name="connsiteY0" fmla="*/ 0 h 2583180"/>
                <a:gd name="connsiteX1" fmla="*/ 914400 w 5074920"/>
                <a:gd name="connsiteY1" fmla="*/ 327660 h 2583180"/>
                <a:gd name="connsiteX2" fmla="*/ 1539240 w 5074920"/>
                <a:gd name="connsiteY2" fmla="*/ 708660 h 2583180"/>
                <a:gd name="connsiteX3" fmla="*/ 4008120 w 5074920"/>
                <a:gd name="connsiteY3" fmla="*/ 952500 h 2583180"/>
                <a:gd name="connsiteX4" fmla="*/ 5074920 w 5074920"/>
                <a:gd name="connsiteY4" fmla="*/ 2583180 h 2583180"/>
                <a:gd name="connsiteX0" fmla="*/ 0 w 5074920"/>
                <a:gd name="connsiteY0" fmla="*/ 0 h 2583180"/>
                <a:gd name="connsiteX1" fmla="*/ 914400 w 5074920"/>
                <a:gd name="connsiteY1" fmla="*/ 327660 h 2583180"/>
                <a:gd name="connsiteX2" fmla="*/ 1539240 w 5074920"/>
                <a:gd name="connsiteY2" fmla="*/ 708660 h 2583180"/>
                <a:gd name="connsiteX3" fmla="*/ 4008120 w 5074920"/>
                <a:gd name="connsiteY3" fmla="*/ 952500 h 2583180"/>
                <a:gd name="connsiteX4" fmla="*/ 5074920 w 5074920"/>
                <a:gd name="connsiteY4" fmla="*/ 2583180 h 2583180"/>
                <a:gd name="connsiteX0" fmla="*/ 0 w 5074920"/>
                <a:gd name="connsiteY0" fmla="*/ 0 h 2583180"/>
                <a:gd name="connsiteX1" fmla="*/ 914400 w 5074920"/>
                <a:gd name="connsiteY1" fmla="*/ 327660 h 2583180"/>
                <a:gd name="connsiteX2" fmla="*/ 1539240 w 5074920"/>
                <a:gd name="connsiteY2" fmla="*/ 708660 h 2583180"/>
                <a:gd name="connsiteX3" fmla="*/ 4170166 w 5074920"/>
                <a:gd name="connsiteY3" fmla="*/ 929351 h 2583180"/>
                <a:gd name="connsiteX4" fmla="*/ 5074920 w 5074920"/>
                <a:gd name="connsiteY4" fmla="*/ 2583180 h 2583180"/>
                <a:gd name="connsiteX0" fmla="*/ 0 w 5074920"/>
                <a:gd name="connsiteY0" fmla="*/ 0 h 2583180"/>
                <a:gd name="connsiteX1" fmla="*/ 914400 w 5074920"/>
                <a:gd name="connsiteY1" fmla="*/ 327660 h 2583180"/>
                <a:gd name="connsiteX2" fmla="*/ 1539240 w 5074920"/>
                <a:gd name="connsiteY2" fmla="*/ 708660 h 2583180"/>
                <a:gd name="connsiteX3" fmla="*/ 4216464 w 5074920"/>
                <a:gd name="connsiteY3" fmla="*/ 1033523 h 2583180"/>
                <a:gd name="connsiteX4" fmla="*/ 5074920 w 5074920"/>
                <a:gd name="connsiteY4" fmla="*/ 2583180 h 2583180"/>
                <a:gd name="connsiteX0" fmla="*/ 0 w 5074920"/>
                <a:gd name="connsiteY0" fmla="*/ 0 h 2583180"/>
                <a:gd name="connsiteX1" fmla="*/ 914400 w 5074920"/>
                <a:gd name="connsiteY1" fmla="*/ 327660 h 2583180"/>
                <a:gd name="connsiteX2" fmla="*/ 1539240 w 5074920"/>
                <a:gd name="connsiteY2" fmla="*/ 708660 h 2583180"/>
                <a:gd name="connsiteX3" fmla="*/ 4216464 w 5074920"/>
                <a:gd name="connsiteY3" fmla="*/ 1033523 h 2583180"/>
                <a:gd name="connsiteX4" fmla="*/ 5074920 w 5074920"/>
                <a:gd name="connsiteY4" fmla="*/ 2583180 h 2583180"/>
                <a:gd name="connsiteX0" fmla="*/ 0 w 5074920"/>
                <a:gd name="connsiteY0" fmla="*/ 0 h 2571750"/>
                <a:gd name="connsiteX1" fmla="*/ 914400 w 5074920"/>
                <a:gd name="connsiteY1" fmla="*/ 316230 h 2571750"/>
                <a:gd name="connsiteX2" fmla="*/ 1539240 w 5074920"/>
                <a:gd name="connsiteY2" fmla="*/ 697230 h 2571750"/>
                <a:gd name="connsiteX3" fmla="*/ 4216464 w 5074920"/>
                <a:gd name="connsiteY3" fmla="*/ 1022093 h 2571750"/>
                <a:gd name="connsiteX4" fmla="*/ 5074920 w 5074920"/>
                <a:gd name="connsiteY4" fmla="*/ 2571750 h 2571750"/>
                <a:gd name="connsiteX0" fmla="*/ 0 w 5074920"/>
                <a:gd name="connsiteY0" fmla="*/ 0 h 2571750"/>
                <a:gd name="connsiteX1" fmla="*/ 914400 w 5074920"/>
                <a:gd name="connsiteY1" fmla="*/ 316230 h 2571750"/>
                <a:gd name="connsiteX2" fmla="*/ 1539240 w 5074920"/>
                <a:gd name="connsiteY2" fmla="*/ 697230 h 2571750"/>
                <a:gd name="connsiteX3" fmla="*/ 4216464 w 5074920"/>
                <a:gd name="connsiteY3" fmla="*/ 1022093 h 2571750"/>
                <a:gd name="connsiteX4" fmla="*/ 5074920 w 5074920"/>
                <a:gd name="connsiteY4" fmla="*/ 2571750 h 2571750"/>
                <a:gd name="connsiteX0" fmla="*/ 0 w 5086350"/>
                <a:gd name="connsiteY0" fmla="*/ 0 h 2577465"/>
                <a:gd name="connsiteX1" fmla="*/ 925830 w 5086350"/>
                <a:gd name="connsiteY1" fmla="*/ 321945 h 2577465"/>
                <a:gd name="connsiteX2" fmla="*/ 1550670 w 5086350"/>
                <a:gd name="connsiteY2" fmla="*/ 702945 h 2577465"/>
                <a:gd name="connsiteX3" fmla="*/ 4227894 w 5086350"/>
                <a:gd name="connsiteY3" fmla="*/ 1027808 h 2577465"/>
                <a:gd name="connsiteX4" fmla="*/ 5086350 w 5086350"/>
                <a:gd name="connsiteY4" fmla="*/ 2577465 h 257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50" h="2577465">
                  <a:moveTo>
                    <a:pt x="0" y="0"/>
                  </a:moveTo>
                  <a:cubicBezTo>
                    <a:pt x="328930" y="45720"/>
                    <a:pt x="667385" y="204788"/>
                    <a:pt x="925830" y="321945"/>
                  </a:cubicBezTo>
                  <a:cubicBezTo>
                    <a:pt x="1184275" y="439102"/>
                    <a:pt x="1000326" y="585301"/>
                    <a:pt x="1550670" y="702945"/>
                  </a:cubicBezTo>
                  <a:cubicBezTo>
                    <a:pt x="2101014" y="820589"/>
                    <a:pt x="3638614" y="715388"/>
                    <a:pt x="4227894" y="1027808"/>
                  </a:cubicBezTo>
                  <a:cubicBezTo>
                    <a:pt x="4817174" y="1340228"/>
                    <a:pt x="5024755" y="1847850"/>
                    <a:pt x="5086350" y="2577465"/>
                  </a:cubicBezTo>
                </a:path>
              </a:pathLst>
            </a:custGeom>
            <a:noFill/>
            <a:ln w="28575">
              <a:solidFill>
                <a:srgbClr val="D1D1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8" name="Straight Arrow Connector 157">
              <a:extLst>
                <a:ext uri="{FF2B5EF4-FFF2-40B4-BE49-F238E27FC236}">
                  <a16:creationId xmlns:a16="http://schemas.microsoft.com/office/drawing/2014/main" id="{5865A0DF-4F81-8378-5646-0E3B1CF905C8}"/>
                </a:ext>
              </a:extLst>
            </p:cNvPr>
            <p:cNvCxnSpPr>
              <a:cxnSpLocks/>
            </p:cNvCxnSpPr>
            <p:nvPr/>
          </p:nvCxnSpPr>
          <p:spPr>
            <a:xfrm>
              <a:off x="5820134" y="4099560"/>
              <a:ext cx="0" cy="985878"/>
            </a:xfrm>
            <a:prstGeom prst="straightConnector1">
              <a:avLst/>
            </a:prstGeom>
            <a:ln w="28575">
              <a:solidFill>
                <a:srgbClr val="D1D1D1"/>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B5CA540C-80F1-8748-168D-5734C7141655}"/>
                </a:ext>
              </a:extLst>
            </p:cNvPr>
            <p:cNvCxnSpPr>
              <a:cxnSpLocks/>
            </p:cNvCxnSpPr>
            <p:nvPr/>
          </p:nvCxnSpPr>
          <p:spPr>
            <a:xfrm>
              <a:off x="7010400" y="4099560"/>
              <a:ext cx="0" cy="965200"/>
            </a:xfrm>
            <a:prstGeom prst="line">
              <a:avLst/>
            </a:prstGeom>
            <a:ln w="28575">
              <a:solidFill>
                <a:srgbClr val="D1D1D1"/>
              </a:solidFill>
            </a:ln>
          </p:spPr>
          <p:style>
            <a:lnRef idx="2">
              <a:schemeClr val="accent1"/>
            </a:lnRef>
            <a:fillRef idx="0">
              <a:schemeClr val="accent1"/>
            </a:fillRef>
            <a:effectRef idx="1">
              <a:schemeClr val="accent1"/>
            </a:effectRef>
            <a:fontRef idx="minor">
              <a:schemeClr val="tx1"/>
            </a:fontRef>
          </p:style>
        </p:cxnSp>
        <p:sp>
          <p:nvSpPr>
            <p:cNvPr id="160" name="Freeform: Shape 159">
              <a:extLst>
                <a:ext uri="{FF2B5EF4-FFF2-40B4-BE49-F238E27FC236}">
                  <a16:creationId xmlns:a16="http://schemas.microsoft.com/office/drawing/2014/main" id="{1933F91B-9498-8051-E5C8-80F573FC4D05}"/>
                </a:ext>
              </a:extLst>
            </p:cNvPr>
            <p:cNvSpPr/>
            <p:nvPr/>
          </p:nvSpPr>
          <p:spPr>
            <a:xfrm>
              <a:off x="5820134" y="1524615"/>
              <a:ext cx="3697605" cy="2585085"/>
            </a:xfrm>
            <a:custGeom>
              <a:avLst/>
              <a:gdLst>
                <a:gd name="connsiteX0" fmla="*/ 3695700 w 3695700"/>
                <a:gd name="connsiteY0" fmla="*/ 0 h 2697480"/>
                <a:gd name="connsiteX1" fmla="*/ 2087880 w 3695700"/>
                <a:gd name="connsiteY1" fmla="*/ 518160 h 2697480"/>
                <a:gd name="connsiteX2" fmla="*/ 480060 w 3695700"/>
                <a:gd name="connsiteY2" fmla="*/ 1783080 h 2697480"/>
                <a:gd name="connsiteX3" fmla="*/ 0 w 3695700"/>
                <a:gd name="connsiteY3" fmla="*/ 2697480 h 2697480"/>
                <a:gd name="connsiteX0" fmla="*/ 3701415 w 3701415"/>
                <a:gd name="connsiteY0" fmla="*/ 0 h 2566035"/>
                <a:gd name="connsiteX1" fmla="*/ 2093595 w 3701415"/>
                <a:gd name="connsiteY1" fmla="*/ 518160 h 2566035"/>
                <a:gd name="connsiteX2" fmla="*/ 485775 w 3701415"/>
                <a:gd name="connsiteY2" fmla="*/ 1783080 h 2566035"/>
                <a:gd name="connsiteX3" fmla="*/ 0 w 3701415"/>
                <a:gd name="connsiteY3" fmla="*/ 2566035 h 2566035"/>
                <a:gd name="connsiteX0" fmla="*/ 3714750 w 3714750"/>
                <a:gd name="connsiteY0" fmla="*/ 0 h 2571750"/>
                <a:gd name="connsiteX1" fmla="*/ 2106930 w 3714750"/>
                <a:gd name="connsiteY1" fmla="*/ 518160 h 2571750"/>
                <a:gd name="connsiteX2" fmla="*/ 499110 w 3714750"/>
                <a:gd name="connsiteY2" fmla="*/ 1783080 h 2571750"/>
                <a:gd name="connsiteX3" fmla="*/ 0 w 3714750"/>
                <a:gd name="connsiteY3" fmla="*/ 2571750 h 2571750"/>
                <a:gd name="connsiteX0" fmla="*/ 3703320 w 3703320"/>
                <a:gd name="connsiteY0" fmla="*/ 0 h 2575560"/>
                <a:gd name="connsiteX1" fmla="*/ 2095500 w 3703320"/>
                <a:gd name="connsiteY1" fmla="*/ 518160 h 2575560"/>
                <a:gd name="connsiteX2" fmla="*/ 487680 w 3703320"/>
                <a:gd name="connsiteY2" fmla="*/ 1783080 h 2575560"/>
                <a:gd name="connsiteX3" fmla="*/ 0 w 3703320"/>
                <a:gd name="connsiteY3" fmla="*/ 2575560 h 2575560"/>
                <a:gd name="connsiteX0" fmla="*/ 3703320 w 3703320"/>
                <a:gd name="connsiteY0" fmla="*/ 0 h 2575560"/>
                <a:gd name="connsiteX1" fmla="*/ 2095500 w 3703320"/>
                <a:gd name="connsiteY1" fmla="*/ 518160 h 2575560"/>
                <a:gd name="connsiteX2" fmla="*/ 487680 w 3703320"/>
                <a:gd name="connsiteY2" fmla="*/ 1783080 h 2575560"/>
                <a:gd name="connsiteX3" fmla="*/ 0 w 3703320"/>
                <a:gd name="connsiteY3" fmla="*/ 2575560 h 2575560"/>
                <a:gd name="connsiteX0" fmla="*/ 3697605 w 3697605"/>
                <a:gd name="connsiteY0" fmla="*/ 0 h 2585085"/>
                <a:gd name="connsiteX1" fmla="*/ 2089785 w 3697605"/>
                <a:gd name="connsiteY1" fmla="*/ 518160 h 2585085"/>
                <a:gd name="connsiteX2" fmla="*/ 481965 w 3697605"/>
                <a:gd name="connsiteY2" fmla="*/ 1783080 h 2585085"/>
                <a:gd name="connsiteX3" fmla="*/ 0 w 3697605"/>
                <a:gd name="connsiteY3" fmla="*/ 2585085 h 2585085"/>
                <a:gd name="connsiteX0" fmla="*/ 3697605 w 3697605"/>
                <a:gd name="connsiteY0" fmla="*/ 0 h 2585085"/>
                <a:gd name="connsiteX1" fmla="*/ 2089785 w 3697605"/>
                <a:gd name="connsiteY1" fmla="*/ 518160 h 2585085"/>
                <a:gd name="connsiteX2" fmla="*/ 481965 w 3697605"/>
                <a:gd name="connsiteY2" fmla="*/ 1783080 h 2585085"/>
                <a:gd name="connsiteX3" fmla="*/ 0 w 3697605"/>
                <a:gd name="connsiteY3" fmla="*/ 2585085 h 2585085"/>
                <a:gd name="connsiteX0" fmla="*/ 3697605 w 3697605"/>
                <a:gd name="connsiteY0" fmla="*/ 0 h 2585085"/>
                <a:gd name="connsiteX1" fmla="*/ 2089785 w 3697605"/>
                <a:gd name="connsiteY1" fmla="*/ 518160 h 2585085"/>
                <a:gd name="connsiteX2" fmla="*/ 414909 w 3697605"/>
                <a:gd name="connsiteY2" fmla="*/ 1703832 h 2585085"/>
                <a:gd name="connsiteX3" fmla="*/ 0 w 3697605"/>
                <a:gd name="connsiteY3" fmla="*/ 2585085 h 2585085"/>
                <a:gd name="connsiteX0" fmla="*/ 3697605 w 3697605"/>
                <a:gd name="connsiteY0" fmla="*/ 0 h 2585085"/>
                <a:gd name="connsiteX1" fmla="*/ 2028825 w 3697605"/>
                <a:gd name="connsiteY1" fmla="*/ 493776 h 2585085"/>
                <a:gd name="connsiteX2" fmla="*/ 414909 w 3697605"/>
                <a:gd name="connsiteY2" fmla="*/ 1703832 h 2585085"/>
                <a:gd name="connsiteX3" fmla="*/ 0 w 3697605"/>
                <a:gd name="connsiteY3" fmla="*/ 2585085 h 2585085"/>
                <a:gd name="connsiteX0" fmla="*/ 3697605 w 3697605"/>
                <a:gd name="connsiteY0" fmla="*/ 0 h 2585085"/>
                <a:gd name="connsiteX1" fmla="*/ 2028825 w 3697605"/>
                <a:gd name="connsiteY1" fmla="*/ 493776 h 2585085"/>
                <a:gd name="connsiteX2" fmla="*/ 414909 w 3697605"/>
                <a:gd name="connsiteY2" fmla="*/ 1703832 h 2585085"/>
                <a:gd name="connsiteX3" fmla="*/ 0 w 3697605"/>
                <a:gd name="connsiteY3" fmla="*/ 2585085 h 2585085"/>
                <a:gd name="connsiteX0" fmla="*/ 3697605 w 3697605"/>
                <a:gd name="connsiteY0" fmla="*/ 0 h 2585085"/>
                <a:gd name="connsiteX1" fmla="*/ 2028825 w 3697605"/>
                <a:gd name="connsiteY1" fmla="*/ 493776 h 2585085"/>
                <a:gd name="connsiteX2" fmla="*/ 1080538 w 3697605"/>
                <a:gd name="connsiteY2" fmla="*/ 1029609 h 2585085"/>
                <a:gd name="connsiteX3" fmla="*/ 414909 w 3697605"/>
                <a:gd name="connsiteY3" fmla="*/ 1703832 h 2585085"/>
                <a:gd name="connsiteX4" fmla="*/ 0 w 3697605"/>
                <a:gd name="connsiteY4" fmla="*/ 2585085 h 2585085"/>
                <a:gd name="connsiteX0" fmla="*/ 3697605 w 3697605"/>
                <a:gd name="connsiteY0" fmla="*/ 0 h 2585085"/>
                <a:gd name="connsiteX1" fmla="*/ 2028825 w 3697605"/>
                <a:gd name="connsiteY1" fmla="*/ 493776 h 2585085"/>
                <a:gd name="connsiteX2" fmla="*/ 1080538 w 3697605"/>
                <a:gd name="connsiteY2" fmla="*/ 1029609 h 2585085"/>
                <a:gd name="connsiteX3" fmla="*/ 366141 w 3697605"/>
                <a:gd name="connsiteY3" fmla="*/ 1703832 h 2585085"/>
                <a:gd name="connsiteX4" fmla="*/ 0 w 3697605"/>
                <a:gd name="connsiteY4" fmla="*/ 2585085 h 2585085"/>
                <a:gd name="connsiteX0" fmla="*/ 3697605 w 3697605"/>
                <a:gd name="connsiteY0" fmla="*/ 0 h 2585085"/>
                <a:gd name="connsiteX1" fmla="*/ 2028825 w 3697605"/>
                <a:gd name="connsiteY1" fmla="*/ 493776 h 2585085"/>
                <a:gd name="connsiteX2" fmla="*/ 1080538 w 3697605"/>
                <a:gd name="connsiteY2" fmla="*/ 1029609 h 2585085"/>
                <a:gd name="connsiteX3" fmla="*/ 378333 w 3697605"/>
                <a:gd name="connsiteY3" fmla="*/ 1581912 h 2585085"/>
                <a:gd name="connsiteX4" fmla="*/ 0 w 3697605"/>
                <a:gd name="connsiteY4" fmla="*/ 2585085 h 2585085"/>
                <a:gd name="connsiteX0" fmla="*/ 3697605 w 3697605"/>
                <a:gd name="connsiteY0" fmla="*/ 0 h 2585085"/>
                <a:gd name="connsiteX1" fmla="*/ 2028825 w 3697605"/>
                <a:gd name="connsiteY1" fmla="*/ 493776 h 2585085"/>
                <a:gd name="connsiteX2" fmla="*/ 1080538 w 3697605"/>
                <a:gd name="connsiteY2" fmla="*/ 1029609 h 2585085"/>
                <a:gd name="connsiteX3" fmla="*/ 378333 w 3697605"/>
                <a:gd name="connsiteY3" fmla="*/ 1581912 h 2585085"/>
                <a:gd name="connsiteX4" fmla="*/ 0 w 3697605"/>
                <a:gd name="connsiteY4" fmla="*/ 2585085 h 2585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7605" h="2585085">
                  <a:moveTo>
                    <a:pt x="3697605" y="0"/>
                  </a:moveTo>
                  <a:cubicBezTo>
                    <a:pt x="3161665" y="110490"/>
                    <a:pt x="2465003" y="322175"/>
                    <a:pt x="2028825" y="493776"/>
                  </a:cubicBezTo>
                  <a:cubicBezTo>
                    <a:pt x="1592647" y="665377"/>
                    <a:pt x="1349524" y="827933"/>
                    <a:pt x="1080538" y="1029609"/>
                  </a:cubicBezTo>
                  <a:cubicBezTo>
                    <a:pt x="811552" y="1231285"/>
                    <a:pt x="639703" y="1346034"/>
                    <a:pt x="378333" y="1581912"/>
                  </a:cubicBezTo>
                  <a:cubicBezTo>
                    <a:pt x="30353" y="1945132"/>
                    <a:pt x="18415" y="2303780"/>
                    <a:pt x="0" y="2585085"/>
                  </a:cubicBezTo>
                </a:path>
              </a:pathLst>
            </a:custGeom>
            <a:noFill/>
            <a:ln w="28575">
              <a:solidFill>
                <a:srgbClr val="D1D1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1" name="Freeform: Shape 160">
              <a:extLst>
                <a:ext uri="{FF2B5EF4-FFF2-40B4-BE49-F238E27FC236}">
                  <a16:creationId xmlns:a16="http://schemas.microsoft.com/office/drawing/2014/main" id="{B2DA3963-868F-A716-FF4A-11C2751DE3AF}"/>
                </a:ext>
              </a:extLst>
            </p:cNvPr>
            <p:cNvSpPr/>
            <p:nvPr/>
          </p:nvSpPr>
          <p:spPr>
            <a:xfrm>
              <a:off x="4968239" y="3204210"/>
              <a:ext cx="855345" cy="874395"/>
            </a:xfrm>
            <a:custGeom>
              <a:avLst/>
              <a:gdLst>
                <a:gd name="connsiteX0" fmla="*/ 0 w 858686"/>
                <a:gd name="connsiteY0" fmla="*/ 0 h 868680"/>
                <a:gd name="connsiteX1" fmla="*/ 731520 w 858686"/>
                <a:gd name="connsiteY1" fmla="*/ 297180 h 868680"/>
                <a:gd name="connsiteX2" fmla="*/ 853440 w 858686"/>
                <a:gd name="connsiteY2" fmla="*/ 868680 h 868680"/>
                <a:gd name="connsiteX0" fmla="*/ 0 w 854769"/>
                <a:gd name="connsiteY0" fmla="*/ 0 h 868680"/>
                <a:gd name="connsiteX1" fmla="*/ 674370 w 854769"/>
                <a:gd name="connsiteY1" fmla="*/ 281940 h 868680"/>
                <a:gd name="connsiteX2" fmla="*/ 853440 w 854769"/>
                <a:gd name="connsiteY2" fmla="*/ 868680 h 868680"/>
                <a:gd name="connsiteX0" fmla="*/ 0 w 847149"/>
                <a:gd name="connsiteY0" fmla="*/ 0 h 862965"/>
                <a:gd name="connsiteX1" fmla="*/ 666750 w 847149"/>
                <a:gd name="connsiteY1" fmla="*/ 276225 h 862965"/>
                <a:gd name="connsiteX2" fmla="*/ 845820 w 847149"/>
                <a:gd name="connsiteY2" fmla="*/ 862965 h 862965"/>
                <a:gd name="connsiteX0" fmla="*/ 0 w 847149"/>
                <a:gd name="connsiteY0" fmla="*/ 0 h 862965"/>
                <a:gd name="connsiteX1" fmla="*/ 666750 w 847149"/>
                <a:gd name="connsiteY1" fmla="*/ 276225 h 862965"/>
                <a:gd name="connsiteX2" fmla="*/ 845820 w 847149"/>
                <a:gd name="connsiteY2" fmla="*/ 862965 h 862965"/>
                <a:gd name="connsiteX0" fmla="*/ 0 w 854769"/>
                <a:gd name="connsiteY0" fmla="*/ 0 h 864870"/>
                <a:gd name="connsiteX1" fmla="*/ 674370 w 854769"/>
                <a:gd name="connsiteY1" fmla="*/ 278130 h 864870"/>
                <a:gd name="connsiteX2" fmla="*/ 853440 w 854769"/>
                <a:gd name="connsiteY2" fmla="*/ 864870 h 864870"/>
                <a:gd name="connsiteX0" fmla="*/ 0 w 854534"/>
                <a:gd name="connsiteY0" fmla="*/ 0 h 864870"/>
                <a:gd name="connsiteX1" fmla="*/ 661035 w 854534"/>
                <a:gd name="connsiteY1" fmla="*/ 278130 h 864870"/>
                <a:gd name="connsiteX2" fmla="*/ 853440 w 854534"/>
                <a:gd name="connsiteY2" fmla="*/ 864870 h 864870"/>
                <a:gd name="connsiteX0" fmla="*/ 0 w 856411"/>
                <a:gd name="connsiteY0" fmla="*/ 0 h 874395"/>
                <a:gd name="connsiteX1" fmla="*/ 661035 w 856411"/>
                <a:gd name="connsiteY1" fmla="*/ 278130 h 874395"/>
                <a:gd name="connsiteX2" fmla="*/ 855345 w 856411"/>
                <a:gd name="connsiteY2" fmla="*/ 874395 h 874395"/>
                <a:gd name="connsiteX0" fmla="*/ 0 w 855345"/>
                <a:gd name="connsiteY0" fmla="*/ 0 h 874395"/>
                <a:gd name="connsiteX1" fmla="*/ 661035 w 855345"/>
                <a:gd name="connsiteY1" fmla="*/ 278130 h 874395"/>
                <a:gd name="connsiteX2" fmla="*/ 855345 w 855345"/>
                <a:gd name="connsiteY2" fmla="*/ 874395 h 874395"/>
              </a:gdLst>
              <a:ahLst/>
              <a:cxnLst>
                <a:cxn ang="0">
                  <a:pos x="connsiteX0" y="connsiteY0"/>
                </a:cxn>
                <a:cxn ang="0">
                  <a:pos x="connsiteX1" y="connsiteY1"/>
                </a:cxn>
                <a:cxn ang="0">
                  <a:pos x="connsiteX2" y="connsiteY2"/>
                </a:cxn>
              </a:cxnLst>
              <a:rect l="l" t="t" r="r" b="b"/>
              <a:pathLst>
                <a:path w="855345" h="874395">
                  <a:moveTo>
                    <a:pt x="0" y="0"/>
                  </a:moveTo>
                  <a:cubicBezTo>
                    <a:pt x="294640" y="64770"/>
                    <a:pt x="518795" y="133350"/>
                    <a:pt x="661035" y="278130"/>
                  </a:cubicBezTo>
                  <a:cubicBezTo>
                    <a:pt x="803275" y="422910"/>
                    <a:pt x="848360" y="661035"/>
                    <a:pt x="855345" y="874395"/>
                  </a:cubicBezTo>
                </a:path>
              </a:pathLst>
            </a:custGeom>
            <a:noFill/>
            <a:ln w="28575">
              <a:solidFill>
                <a:srgbClr val="D1D1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2" name="Freeform: Shape 161">
              <a:extLst>
                <a:ext uri="{FF2B5EF4-FFF2-40B4-BE49-F238E27FC236}">
                  <a16:creationId xmlns:a16="http://schemas.microsoft.com/office/drawing/2014/main" id="{1DA22419-69EF-4E37-4F3C-6DA3D8A570F7}"/>
                </a:ext>
              </a:extLst>
            </p:cNvPr>
            <p:cNvSpPr/>
            <p:nvPr/>
          </p:nvSpPr>
          <p:spPr>
            <a:xfrm flipH="1">
              <a:off x="7011885" y="3204209"/>
              <a:ext cx="855345" cy="874395"/>
            </a:xfrm>
            <a:custGeom>
              <a:avLst/>
              <a:gdLst>
                <a:gd name="connsiteX0" fmla="*/ 0 w 858686"/>
                <a:gd name="connsiteY0" fmla="*/ 0 h 868680"/>
                <a:gd name="connsiteX1" fmla="*/ 731520 w 858686"/>
                <a:gd name="connsiteY1" fmla="*/ 297180 h 868680"/>
                <a:gd name="connsiteX2" fmla="*/ 853440 w 858686"/>
                <a:gd name="connsiteY2" fmla="*/ 868680 h 868680"/>
                <a:gd name="connsiteX0" fmla="*/ 0 w 854769"/>
                <a:gd name="connsiteY0" fmla="*/ 0 h 868680"/>
                <a:gd name="connsiteX1" fmla="*/ 674370 w 854769"/>
                <a:gd name="connsiteY1" fmla="*/ 281940 h 868680"/>
                <a:gd name="connsiteX2" fmla="*/ 853440 w 854769"/>
                <a:gd name="connsiteY2" fmla="*/ 868680 h 868680"/>
                <a:gd name="connsiteX0" fmla="*/ 0 w 847149"/>
                <a:gd name="connsiteY0" fmla="*/ 0 h 862965"/>
                <a:gd name="connsiteX1" fmla="*/ 666750 w 847149"/>
                <a:gd name="connsiteY1" fmla="*/ 276225 h 862965"/>
                <a:gd name="connsiteX2" fmla="*/ 845820 w 847149"/>
                <a:gd name="connsiteY2" fmla="*/ 862965 h 862965"/>
                <a:gd name="connsiteX0" fmla="*/ 0 w 847149"/>
                <a:gd name="connsiteY0" fmla="*/ 0 h 862965"/>
                <a:gd name="connsiteX1" fmla="*/ 666750 w 847149"/>
                <a:gd name="connsiteY1" fmla="*/ 276225 h 862965"/>
                <a:gd name="connsiteX2" fmla="*/ 845820 w 847149"/>
                <a:gd name="connsiteY2" fmla="*/ 862965 h 862965"/>
                <a:gd name="connsiteX0" fmla="*/ 0 w 854769"/>
                <a:gd name="connsiteY0" fmla="*/ 0 h 864870"/>
                <a:gd name="connsiteX1" fmla="*/ 674370 w 854769"/>
                <a:gd name="connsiteY1" fmla="*/ 278130 h 864870"/>
                <a:gd name="connsiteX2" fmla="*/ 853440 w 854769"/>
                <a:gd name="connsiteY2" fmla="*/ 864870 h 864870"/>
                <a:gd name="connsiteX0" fmla="*/ 0 w 854534"/>
                <a:gd name="connsiteY0" fmla="*/ 0 h 864870"/>
                <a:gd name="connsiteX1" fmla="*/ 661035 w 854534"/>
                <a:gd name="connsiteY1" fmla="*/ 278130 h 864870"/>
                <a:gd name="connsiteX2" fmla="*/ 853440 w 854534"/>
                <a:gd name="connsiteY2" fmla="*/ 864870 h 864870"/>
                <a:gd name="connsiteX0" fmla="*/ 0 w 856411"/>
                <a:gd name="connsiteY0" fmla="*/ 0 h 874395"/>
                <a:gd name="connsiteX1" fmla="*/ 661035 w 856411"/>
                <a:gd name="connsiteY1" fmla="*/ 278130 h 874395"/>
                <a:gd name="connsiteX2" fmla="*/ 855345 w 856411"/>
                <a:gd name="connsiteY2" fmla="*/ 874395 h 874395"/>
                <a:gd name="connsiteX0" fmla="*/ 0 w 855345"/>
                <a:gd name="connsiteY0" fmla="*/ 0 h 874395"/>
                <a:gd name="connsiteX1" fmla="*/ 661035 w 855345"/>
                <a:gd name="connsiteY1" fmla="*/ 278130 h 874395"/>
                <a:gd name="connsiteX2" fmla="*/ 855345 w 855345"/>
                <a:gd name="connsiteY2" fmla="*/ 874395 h 874395"/>
              </a:gdLst>
              <a:ahLst/>
              <a:cxnLst>
                <a:cxn ang="0">
                  <a:pos x="connsiteX0" y="connsiteY0"/>
                </a:cxn>
                <a:cxn ang="0">
                  <a:pos x="connsiteX1" y="connsiteY1"/>
                </a:cxn>
                <a:cxn ang="0">
                  <a:pos x="connsiteX2" y="connsiteY2"/>
                </a:cxn>
              </a:cxnLst>
              <a:rect l="l" t="t" r="r" b="b"/>
              <a:pathLst>
                <a:path w="855345" h="874395">
                  <a:moveTo>
                    <a:pt x="0" y="0"/>
                  </a:moveTo>
                  <a:cubicBezTo>
                    <a:pt x="294640" y="64770"/>
                    <a:pt x="518795" y="133350"/>
                    <a:pt x="661035" y="278130"/>
                  </a:cubicBezTo>
                  <a:cubicBezTo>
                    <a:pt x="803275" y="422910"/>
                    <a:pt x="848360" y="661035"/>
                    <a:pt x="855345" y="874395"/>
                  </a:cubicBezTo>
                </a:path>
              </a:pathLst>
            </a:custGeom>
            <a:noFill/>
            <a:ln w="28575">
              <a:solidFill>
                <a:srgbClr val="D1D1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78" name="Group 177">
            <a:extLst>
              <a:ext uri="{FF2B5EF4-FFF2-40B4-BE49-F238E27FC236}">
                <a16:creationId xmlns:a16="http://schemas.microsoft.com/office/drawing/2014/main" id="{985F4B68-89F6-78E1-F7AA-E5DE9281C518}"/>
              </a:ext>
            </a:extLst>
          </p:cNvPr>
          <p:cNvGrpSpPr/>
          <p:nvPr/>
        </p:nvGrpSpPr>
        <p:grpSpPr>
          <a:xfrm>
            <a:off x="1222674" y="2389092"/>
            <a:ext cx="5697194" cy="2020932"/>
            <a:chOff x="-7675633" y="2287141"/>
            <a:chExt cx="6744054" cy="2392279"/>
          </a:xfrm>
        </p:grpSpPr>
        <p:sp>
          <p:nvSpPr>
            <p:cNvPr id="169" name="Oval 168">
              <a:extLst>
                <a:ext uri="{FF2B5EF4-FFF2-40B4-BE49-F238E27FC236}">
                  <a16:creationId xmlns:a16="http://schemas.microsoft.com/office/drawing/2014/main" id="{AAB39D95-5C6E-A12B-8211-50772E5F509D}"/>
                </a:ext>
              </a:extLst>
            </p:cNvPr>
            <p:cNvSpPr/>
            <p:nvPr/>
          </p:nvSpPr>
          <p:spPr>
            <a:xfrm>
              <a:off x="-1130003" y="2287141"/>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70" name="Oval 169">
              <a:extLst>
                <a:ext uri="{FF2B5EF4-FFF2-40B4-BE49-F238E27FC236}">
                  <a16:creationId xmlns:a16="http://schemas.microsoft.com/office/drawing/2014/main" id="{968F4B9C-9BB3-54EB-B3B9-AB8036458EF9}"/>
                </a:ext>
              </a:extLst>
            </p:cNvPr>
            <p:cNvSpPr/>
            <p:nvPr/>
          </p:nvSpPr>
          <p:spPr>
            <a:xfrm>
              <a:off x="-3711341" y="3417764"/>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71" name="Oval 170">
              <a:extLst>
                <a:ext uri="{FF2B5EF4-FFF2-40B4-BE49-F238E27FC236}">
                  <a16:creationId xmlns:a16="http://schemas.microsoft.com/office/drawing/2014/main" id="{F53B9498-2F01-111E-0A37-0BA81406D0EB}"/>
                </a:ext>
              </a:extLst>
            </p:cNvPr>
            <p:cNvSpPr/>
            <p:nvPr/>
          </p:nvSpPr>
          <p:spPr>
            <a:xfrm>
              <a:off x="-7675633" y="229100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72" name="Oval 171">
              <a:extLst>
                <a:ext uri="{FF2B5EF4-FFF2-40B4-BE49-F238E27FC236}">
                  <a16:creationId xmlns:a16="http://schemas.microsoft.com/office/drawing/2014/main" id="{1691A899-8DD6-5EC4-CF5C-A8F672CDA30F}"/>
                </a:ext>
              </a:extLst>
            </p:cNvPr>
            <p:cNvSpPr/>
            <p:nvPr/>
          </p:nvSpPr>
          <p:spPr>
            <a:xfrm>
              <a:off x="-3309167" y="4492178"/>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73" name="Oval 172">
              <a:extLst>
                <a:ext uri="{FF2B5EF4-FFF2-40B4-BE49-F238E27FC236}">
                  <a16:creationId xmlns:a16="http://schemas.microsoft.com/office/drawing/2014/main" id="{AF562E18-E89C-89BF-6891-BEACB880B92F}"/>
                </a:ext>
              </a:extLst>
            </p:cNvPr>
            <p:cNvSpPr/>
            <p:nvPr/>
          </p:nvSpPr>
          <p:spPr>
            <a:xfrm>
              <a:off x="-5009289" y="3745906"/>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74" name="Oval 173">
              <a:extLst>
                <a:ext uri="{FF2B5EF4-FFF2-40B4-BE49-F238E27FC236}">
                  <a16:creationId xmlns:a16="http://schemas.microsoft.com/office/drawing/2014/main" id="{5C800710-54F4-E12E-C41E-2443D4284FA2}"/>
                </a:ext>
              </a:extLst>
            </p:cNvPr>
            <p:cNvSpPr/>
            <p:nvPr/>
          </p:nvSpPr>
          <p:spPr>
            <a:xfrm>
              <a:off x="-4322026" y="4492178"/>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75" name="Oval 174">
              <a:extLst>
                <a:ext uri="{FF2B5EF4-FFF2-40B4-BE49-F238E27FC236}">
                  <a16:creationId xmlns:a16="http://schemas.microsoft.com/office/drawing/2014/main" id="{EA344279-28FB-712B-5D41-71CCF6734C3B}"/>
                </a:ext>
              </a:extLst>
            </p:cNvPr>
            <p:cNvSpPr/>
            <p:nvPr/>
          </p:nvSpPr>
          <p:spPr>
            <a:xfrm>
              <a:off x="-2552931" y="3745906"/>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76" name="Oval 175">
              <a:extLst>
                <a:ext uri="{FF2B5EF4-FFF2-40B4-BE49-F238E27FC236}">
                  <a16:creationId xmlns:a16="http://schemas.microsoft.com/office/drawing/2014/main" id="{F2676FA8-7631-0D90-4C8D-2DD75F9C8D69}"/>
                </a:ext>
              </a:extLst>
            </p:cNvPr>
            <p:cNvSpPr/>
            <p:nvPr/>
          </p:nvSpPr>
          <p:spPr>
            <a:xfrm>
              <a:off x="-4090700" y="3728076"/>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77" name="Oval 176">
              <a:extLst>
                <a:ext uri="{FF2B5EF4-FFF2-40B4-BE49-F238E27FC236}">
                  <a16:creationId xmlns:a16="http://schemas.microsoft.com/office/drawing/2014/main" id="{61041D33-F301-9C10-D6D5-8A7ADBC88446}"/>
                </a:ext>
              </a:extLst>
            </p:cNvPr>
            <p:cNvSpPr/>
            <p:nvPr/>
          </p:nvSpPr>
          <p:spPr>
            <a:xfrm>
              <a:off x="-3490702" y="3735519"/>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spTree>
    <p:extLst>
      <p:ext uri="{BB962C8B-B14F-4D97-AF65-F5344CB8AC3E}">
        <p14:creationId xmlns:p14="http://schemas.microsoft.com/office/powerpoint/2010/main" val="275921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7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7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4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4" grpId="1"/>
      <p:bldP spid="21" grpId="0"/>
      <p:bldP spid="43" grpId="0"/>
      <p:bldP spid="4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2FA1-BCC8-EFC6-1AA1-EB7E297393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9E2EC4-B942-7F97-BBC0-53168159C63C}"/>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11</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B5646C61-7355-D57F-5DBA-BC92ABF63B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5C5AEEAE-72D5-9917-D813-DEE14466881A}"/>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Why is U-turn crash analysis important?</a:t>
            </a:r>
            <a:endParaRPr lang="en-US" dirty="0"/>
          </a:p>
        </p:txBody>
      </p:sp>
      <p:pic>
        <p:nvPicPr>
          <p:cNvPr id="6" name="Picture 5">
            <a:extLst>
              <a:ext uri="{FF2B5EF4-FFF2-40B4-BE49-F238E27FC236}">
                <a16:creationId xmlns:a16="http://schemas.microsoft.com/office/drawing/2014/main" id="{4037C2FF-80A1-15F4-968A-383791E6FF97}"/>
              </a:ext>
            </a:extLst>
          </p:cNvPr>
          <p:cNvPicPr>
            <a:picLocks noChangeAspect="1"/>
          </p:cNvPicPr>
          <p:nvPr/>
        </p:nvPicPr>
        <p:blipFill>
          <a:blip r:embed="rId6"/>
          <a:stretch>
            <a:fillRect/>
          </a:stretch>
        </p:blipFill>
        <p:spPr>
          <a:xfrm>
            <a:off x="1014527" y="1540753"/>
            <a:ext cx="4816066" cy="3207500"/>
          </a:xfrm>
          <a:prstGeom prst="rect">
            <a:avLst/>
          </a:prstGeom>
        </p:spPr>
      </p:pic>
      <p:pic>
        <p:nvPicPr>
          <p:cNvPr id="11" name="car accident_ dangerous U-turn">
            <a:hlinkClick r:id="" action="ppaction://media"/>
            <a:extLst>
              <a:ext uri="{FF2B5EF4-FFF2-40B4-BE49-F238E27FC236}">
                <a16:creationId xmlns:a16="http://schemas.microsoft.com/office/drawing/2014/main" id="{84DFA9A4-754E-E17F-A64D-D3EC0C6F1821}"/>
              </a:ext>
            </a:extLst>
          </p:cNvPr>
          <p:cNvPicPr>
            <a:picLocks noChangeAspect="1"/>
          </p:cNvPicPr>
          <p:nvPr>
            <a:videoFile r:link="rId1"/>
            <p:extLst>
              <p:ext uri="{DAA4B4D4-6D71-4841-9C94-3DE7FCFB9230}">
                <p14:media xmlns:p14="http://schemas.microsoft.com/office/powerpoint/2010/main" r:embed="rId2">
                  <p14:trim st="17338" end="9565.999900000001"/>
                </p14:media>
              </p:ext>
            </p:extLst>
          </p:nvPr>
        </p:nvPicPr>
        <p:blipFill>
          <a:blip r:embed="rId7"/>
          <a:stretch>
            <a:fillRect/>
          </a:stretch>
        </p:blipFill>
        <p:spPr>
          <a:xfrm>
            <a:off x="6158956" y="1540753"/>
            <a:ext cx="5584195" cy="3141110"/>
          </a:xfrm>
          <a:prstGeom prst="rect">
            <a:avLst/>
          </a:prstGeom>
        </p:spPr>
      </p:pic>
    </p:spTree>
    <p:extLst>
      <p:ext uri="{BB962C8B-B14F-4D97-AF65-F5344CB8AC3E}">
        <p14:creationId xmlns:p14="http://schemas.microsoft.com/office/powerpoint/2010/main" val="249516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DEB8B-9A70-E546-53FE-9F6081A530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52CEB8-1BC4-F3A3-D18B-06AC58ED48D4}"/>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12</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98E2D71-045A-928F-5D48-18E7367E9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2DC0E1D1-CA8D-82A5-79C3-35A93CAF0532}"/>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Why is U-turn crash analysis important?</a:t>
            </a:r>
            <a:endParaRPr lang="en-US" dirty="0"/>
          </a:p>
        </p:txBody>
      </p:sp>
      <p:sp>
        <p:nvSpPr>
          <p:cNvPr id="7" name="TextBox 6">
            <a:extLst>
              <a:ext uri="{FF2B5EF4-FFF2-40B4-BE49-F238E27FC236}">
                <a16:creationId xmlns:a16="http://schemas.microsoft.com/office/drawing/2014/main" id="{28AC43F8-1A2E-6060-9FF3-87F23724C89C}"/>
              </a:ext>
            </a:extLst>
          </p:cNvPr>
          <p:cNvSpPr txBox="1"/>
          <p:nvPr/>
        </p:nvSpPr>
        <p:spPr>
          <a:xfrm>
            <a:off x="6019405" y="1389324"/>
            <a:ext cx="5998830" cy="4632037"/>
          </a:xfrm>
          <a:prstGeom prst="rect">
            <a:avLst/>
          </a:prstGeom>
          <a:noFill/>
        </p:spPr>
        <p:txBody>
          <a:bodyPr wrap="square">
            <a:spAutoFit/>
          </a:bodyPr>
          <a:lstStyle/>
          <a:p>
            <a:pPr algn="just"/>
            <a:r>
              <a:rPr lang="en-US" sz="1900" dirty="0">
                <a:latin typeface="Arial" panose="020B0604020202020204" pitchFamily="34" charset="0"/>
                <a:cs typeface="Arial" panose="020B0604020202020204" pitchFamily="34" charset="0"/>
              </a:rPr>
              <a:t>U-turns are complex maneuvers involving gap judgment and merging under challenging conditions like high speed or low visibility.</a:t>
            </a:r>
          </a:p>
          <a:p>
            <a:pPr marL="342900" indent="-342900" algn="jus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algn="just"/>
            <a:r>
              <a:rPr lang="en-US" sz="1900" dirty="0">
                <a:latin typeface="Arial" panose="020B0604020202020204" pitchFamily="34" charset="0"/>
                <a:cs typeface="Arial" panose="020B0604020202020204" pitchFamily="34" charset="0"/>
              </a:rPr>
              <a:t>Alternative intersections (MUT, RCUT, DDI) improve flow but shift crash risk to U-turn zones with limited space and signage.</a:t>
            </a:r>
          </a:p>
          <a:p>
            <a:pPr marL="342900" indent="-342900" algn="jus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algn="just"/>
            <a:r>
              <a:rPr lang="en-US" sz="1900" dirty="0">
                <a:latin typeface="Arial" panose="020B0604020202020204" pitchFamily="34" charset="0"/>
                <a:cs typeface="Arial" panose="020B0604020202020204" pitchFamily="34" charset="0"/>
              </a:rPr>
              <a:t>U-turns have crash rates of 0.41/year (urban) and 0.20 (rural) and are a factor in 14% of all crashes (FHWA, NHTSA).</a:t>
            </a:r>
          </a:p>
          <a:p>
            <a:pPr marL="342900" indent="-342900" algn="jus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lgn="just"/>
            <a:r>
              <a:rPr lang="en-US" sz="1900" dirty="0">
                <a:latin typeface="Arial" panose="020B0604020202020204" pitchFamily="34" charset="0"/>
                <a:cs typeface="Arial" panose="020B0604020202020204" pitchFamily="34" charset="0"/>
              </a:rPr>
              <a:t>U-turns are often grouped with left-turns in studies, masking their unique risks and creating a gap in safety research.</a:t>
            </a:r>
          </a:p>
        </p:txBody>
      </p:sp>
      <p:pic>
        <p:nvPicPr>
          <p:cNvPr id="6" name="Picture 5">
            <a:extLst>
              <a:ext uri="{FF2B5EF4-FFF2-40B4-BE49-F238E27FC236}">
                <a16:creationId xmlns:a16="http://schemas.microsoft.com/office/drawing/2014/main" id="{1EFBE2C8-1BE9-20E3-F6A3-0569E2E9843B}"/>
              </a:ext>
            </a:extLst>
          </p:cNvPr>
          <p:cNvPicPr>
            <a:picLocks noChangeAspect="1"/>
          </p:cNvPicPr>
          <p:nvPr/>
        </p:nvPicPr>
        <p:blipFill>
          <a:blip r:embed="rId4"/>
          <a:stretch>
            <a:fillRect/>
          </a:stretch>
        </p:blipFill>
        <p:spPr>
          <a:xfrm>
            <a:off x="5398551" y="3916491"/>
            <a:ext cx="620854" cy="718516"/>
          </a:xfrm>
          <a:prstGeom prst="rect">
            <a:avLst/>
          </a:prstGeom>
        </p:spPr>
      </p:pic>
      <p:pic>
        <p:nvPicPr>
          <p:cNvPr id="8" name="Picture 7">
            <a:extLst>
              <a:ext uri="{FF2B5EF4-FFF2-40B4-BE49-F238E27FC236}">
                <a16:creationId xmlns:a16="http://schemas.microsoft.com/office/drawing/2014/main" id="{986CE478-0EC5-B1F5-7D01-00C6F38BF13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366607" y="2647367"/>
            <a:ext cx="684741" cy="684741"/>
          </a:xfrm>
          <a:prstGeom prst="rect">
            <a:avLst/>
          </a:prstGeom>
        </p:spPr>
      </p:pic>
      <p:pic>
        <p:nvPicPr>
          <p:cNvPr id="9" name="Picture 8">
            <a:extLst>
              <a:ext uri="{FF2B5EF4-FFF2-40B4-BE49-F238E27FC236}">
                <a16:creationId xmlns:a16="http://schemas.microsoft.com/office/drawing/2014/main" id="{ED8892A8-8C62-5333-A7D0-36F8CDA867B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1650" b="76550" l="28300" r="75067">
                        <a14:foregroundMark x1="51233" y1="76600" x2="51233" y2="76600"/>
                        <a14:foregroundMark x1="45033" y1="23050" x2="53600" y2="21650"/>
                      </a14:backgroundRemoval>
                    </a14:imgEffect>
                  </a14:imgLayer>
                </a14:imgProps>
              </a:ext>
            </a:extLst>
          </a:blip>
          <a:srcRect l="22487" t="15486" r="19043" b="18480"/>
          <a:stretch>
            <a:fillRect/>
          </a:stretch>
        </p:blipFill>
        <p:spPr>
          <a:xfrm>
            <a:off x="5318954" y="1475685"/>
            <a:ext cx="780048" cy="587299"/>
          </a:xfrm>
          <a:prstGeom prst="rect">
            <a:avLst/>
          </a:prstGeom>
        </p:spPr>
      </p:pic>
      <p:pic>
        <p:nvPicPr>
          <p:cNvPr id="10" name="Picture 9">
            <a:extLst>
              <a:ext uri="{FF2B5EF4-FFF2-40B4-BE49-F238E27FC236}">
                <a16:creationId xmlns:a16="http://schemas.microsoft.com/office/drawing/2014/main" id="{B4141436-86F7-30BF-99F4-95D9C14D8B1E}"/>
              </a:ext>
            </a:extLst>
          </p:cNvPr>
          <p:cNvPicPr>
            <a:picLocks noChangeAspect="1"/>
          </p:cNvPicPr>
          <p:nvPr/>
        </p:nvPicPr>
        <p:blipFill>
          <a:blip r:embed="rId9"/>
          <a:srcRect l="21453" t="14669" r="15445" b="14664"/>
          <a:stretch>
            <a:fillRect/>
          </a:stretch>
        </p:blipFill>
        <p:spPr>
          <a:xfrm>
            <a:off x="5450594" y="5128344"/>
            <a:ext cx="568811" cy="637013"/>
          </a:xfrm>
          <a:prstGeom prst="rect">
            <a:avLst/>
          </a:prstGeom>
        </p:spPr>
      </p:pic>
      <p:pic>
        <p:nvPicPr>
          <p:cNvPr id="3" name="Picture 2">
            <a:extLst>
              <a:ext uri="{FF2B5EF4-FFF2-40B4-BE49-F238E27FC236}">
                <a16:creationId xmlns:a16="http://schemas.microsoft.com/office/drawing/2014/main" id="{0DC72D4C-C028-B263-DD11-9BA039E7EBC5}"/>
              </a:ext>
            </a:extLst>
          </p:cNvPr>
          <p:cNvPicPr>
            <a:picLocks noChangeAspect="1"/>
          </p:cNvPicPr>
          <p:nvPr/>
        </p:nvPicPr>
        <p:blipFill>
          <a:blip r:embed="rId10"/>
          <a:stretch>
            <a:fillRect/>
          </a:stretch>
        </p:blipFill>
        <p:spPr>
          <a:xfrm>
            <a:off x="173765" y="2373684"/>
            <a:ext cx="5535212" cy="2663319"/>
          </a:xfrm>
          <a:prstGeom prst="rect">
            <a:avLst/>
          </a:prstGeom>
        </p:spPr>
      </p:pic>
    </p:spTree>
    <p:extLst>
      <p:ext uri="{BB962C8B-B14F-4D97-AF65-F5344CB8AC3E}">
        <p14:creationId xmlns:p14="http://schemas.microsoft.com/office/powerpoint/2010/main" val="207394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13841-CC1B-11BF-752B-539E4BE216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57589A-CE17-914E-52CA-C3AE813EAAD8}"/>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13</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3A4C271F-9A84-40FC-AAD6-99B35D16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EBA82AD0-E8FF-467D-ED6A-DE6876FC655C}"/>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Literature Review</a:t>
            </a:r>
            <a:endParaRPr lang="en-US" dirty="0"/>
          </a:p>
        </p:txBody>
      </p:sp>
      <p:sp>
        <p:nvSpPr>
          <p:cNvPr id="7" name="TextBox 6">
            <a:extLst>
              <a:ext uri="{FF2B5EF4-FFF2-40B4-BE49-F238E27FC236}">
                <a16:creationId xmlns:a16="http://schemas.microsoft.com/office/drawing/2014/main" id="{59C16EC2-0198-12A1-9A6A-9AB066B53FA0}"/>
              </a:ext>
            </a:extLst>
          </p:cNvPr>
          <p:cNvSpPr txBox="1"/>
          <p:nvPr/>
        </p:nvSpPr>
        <p:spPr>
          <a:xfrm>
            <a:off x="1391198" y="1184234"/>
            <a:ext cx="10096502" cy="4278094"/>
          </a:xfrm>
          <a:prstGeom prst="rect">
            <a:avLst/>
          </a:prstGeom>
          <a:noFill/>
        </p:spPr>
        <p:txBody>
          <a:bodyPr wrap="square">
            <a:spAutoFit/>
          </a:bodyPr>
          <a:lstStyle/>
          <a:p>
            <a:pPr algn="just"/>
            <a:r>
              <a:rPr lang="en-US" sz="2400" dirty="0">
                <a:latin typeface="Arial" panose="020B0604020202020204" pitchFamily="34" charset="0"/>
                <a:cs typeface="Arial" panose="020B0604020202020204" pitchFamily="34" charset="0"/>
              </a:rPr>
              <a:t>Schroeder et al. (2024) and Sun et al. (2019a) found that </a:t>
            </a:r>
            <a:r>
              <a:rPr lang="en-US" sz="2400" b="1" dirty="0">
                <a:latin typeface="Arial" panose="020B0604020202020204" pitchFamily="34" charset="0"/>
                <a:cs typeface="Arial" panose="020B0604020202020204" pitchFamily="34" charset="0"/>
              </a:rPr>
              <a:t>wider medians</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acceleration lanes</a:t>
            </a:r>
            <a:r>
              <a:rPr lang="en-US" sz="2400" dirty="0">
                <a:latin typeface="Arial" panose="020B0604020202020204" pitchFamily="34" charset="0"/>
                <a:cs typeface="Arial" panose="020B0604020202020204" pitchFamily="34" charset="0"/>
              </a:rPr>
              <a:t>, and optimal turn radii improve U-turn safety by reducing conflicts and aiding vehicle maneuverability.</a:t>
            </a:r>
          </a:p>
          <a:p>
            <a:pPr algn="just"/>
            <a:endParaRPr lang="en-US" sz="28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Mishra and </a:t>
            </a:r>
            <a:r>
              <a:rPr lang="en-US" sz="2400" dirty="0" err="1">
                <a:latin typeface="Arial" panose="020B0604020202020204" pitchFamily="34" charset="0"/>
                <a:cs typeface="Arial" panose="020B0604020202020204" pitchFamily="34" charset="0"/>
              </a:rPr>
              <a:t>Pulugurtha</a:t>
            </a:r>
            <a:r>
              <a:rPr lang="en-US" sz="2400" dirty="0">
                <a:latin typeface="Arial" panose="020B0604020202020204" pitchFamily="34" charset="0"/>
                <a:cs typeface="Arial" panose="020B0604020202020204" pitchFamily="34" charset="0"/>
              </a:rPr>
              <a:t> (2022) and Edara (2024) showed that </a:t>
            </a:r>
            <a:r>
              <a:rPr lang="en-US" sz="2400" b="1" dirty="0">
                <a:latin typeface="Arial" panose="020B0604020202020204" pitchFamily="34" charset="0"/>
                <a:cs typeface="Arial" panose="020B0604020202020204" pitchFamily="34" charset="0"/>
              </a:rPr>
              <a:t>RCUTs, MUTs</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J-turns</a:t>
            </a:r>
            <a:r>
              <a:rPr lang="en-US" sz="2400" dirty="0">
                <a:latin typeface="Arial" panose="020B0604020202020204" pitchFamily="34" charset="0"/>
                <a:cs typeface="Arial" panose="020B0604020202020204" pitchFamily="34" charset="0"/>
              </a:rPr>
              <a:t> reduce crash rates, but shift complexity to U-turn maneuvers, requiring careful design. </a:t>
            </a:r>
          </a:p>
          <a:p>
            <a:pPr algn="just"/>
            <a:endParaRPr lang="en-US" sz="28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Ulak et al. (2020) and Zubair and Shaikh (2015) highlighted that poor </a:t>
            </a:r>
            <a:r>
              <a:rPr lang="en-US" sz="2400" b="1" dirty="0">
                <a:latin typeface="Arial" panose="020B0604020202020204" pitchFamily="34" charset="0"/>
                <a:cs typeface="Arial" panose="020B0604020202020204" pitchFamily="34" charset="0"/>
              </a:rPr>
              <a:t>gap acceptance </a:t>
            </a:r>
            <a:r>
              <a:rPr lang="en-US" sz="2400" dirty="0">
                <a:latin typeface="Arial" panose="020B0604020202020204" pitchFamily="34" charset="0"/>
                <a:cs typeface="Arial" panose="020B0604020202020204" pitchFamily="34" charset="0"/>
              </a:rPr>
              <a:t>and </a:t>
            </a:r>
            <a:r>
              <a:rPr lang="en-US" sz="2400" b="1" dirty="0">
                <a:latin typeface="Arial" panose="020B0604020202020204" pitchFamily="34" charset="0"/>
                <a:cs typeface="Arial" panose="020B0604020202020204" pitchFamily="34" charset="0"/>
              </a:rPr>
              <a:t>aggressive driving</a:t>
            </a:r>
            <a:r>
              <a:rPr lang="en-US" sz="2400" dirty="0">
                <a:latin typeface="Arial" panose="020B0604020202020204" pitchFamily="34" charset="0"/>
                <a:cs typeface="Arial" panose="020B0604020202020204" pitchFamily="34" charset="0"/>
              </a:rPr>
              <a:t>, especially in poorly designed or enforced environments, contribute to U-turn crashes.</a:t>
            </a:r>
            <a:endParaRPr lang="en-US" sz="24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38E7653-734A-32B5-CACA-7C4B536D3D26}"/>
              </a:ext>
            </a:extLst>
          </p:cNvPr>
          <p:cNvSpPr txBox="1"/>
          <p:nvPr/>
        </p:nvSpPr>
        <p:spPr>
          <a:xfrm>
            <a:off x="285197" y="1222334"/>
            <a:ext cx="1106001" cy="923330"/>
          </a:xfrm>
          <a:prstGeom prst="rect">
            <a:avLst/>
          </a:prstGeom>
          <a:noFill/>
        </p:spPr>
        <p:txBody>
          <a:bodyPr wrap="square">
            <a:spAutoFit/>
          </a:bodyPr>
          <a:lstStyle/>
          <a:p>
            <a:r>
              <a:rPr lang="en-US" sz="5400" dirty="0"/>
              <a:t>🛣️</a:t>
            </a:r>
            <a:endParaRPr lang="en-US" dirty="0"/>
          </a:p>
        </p:txBody>
      </p:sp>
      <p:pic>
        <p:nvPicPr>
          <p:cNvPr id="3" name="Picture 2">
            <a:extLst>
              <a:ext uri="{FF2B5EF4-FFF2-40B4-BE49-F238E27FC236}">
                <a16:creationId xmlns:a16="http://schemas.microsoft.com/office/drawing/2014/main" id="{B850C323-187B-759B-B891-8BFEAD954059}"/>
              </a:ext>
            </a:extLst>
          </p:cNvPr>
          <p:cNvPicPr>
            <a:picLocks noChangeAspect="1"/>
          </p:cNvPicPr>
          <p:nvPr/>
        </p:nvPicPr>
        <p:blipFill>
          <a:blip r:embed="rId4"/>
          <a:stretch>
            <a:fillRect/>
          </a:stretch>
        </p:blipFill>
        <p:spPr>
          <a:xfrm flipH="1">
            <a:off x="505208" y="2866518"/>
            <a:ext cx="737454" cy="737454"/>
          </a:xfrm>
          <a:prstGeom prst="rect">
            <a:avLst/>
          </a:prstGeom>
        </p:spPr>
      </p:pic>
      <p:pic>
        <p:nvPicPr>
          <p:cNvPr id="8" name="Graphic 7" descr="Car with solid fill">
            <a:extLst>
              <a:ext uri="{FF2B5EF4-FFF2-40B4-BE49-F238E27FC236}">
                <a16:creationId xmlns:a16="http://schemas.microsoft.com/office/drawing/2014/main" id="{CDB15B47-5690-5DBE-8A53-1AA23DFCA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118" y="4410619"/>
            <a:ext cx="654544" cy="654544"/>
          </a:xfrm>
          <a:prstGeom prst="rect">
            <a:avLst/>
          </a:prstGeom>
        </p:spPr>
      </p:pic>
    </p:spTree>
    <p:extLst>
      <p:ext uri="{BB962C8B-B14F-4D97-AF65-F5344CB8AC3E}">
        <p14:creationId xmlns:p14="http://schemas.microsoft.com/office/powerpoint/2010/main" val="2778312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4C7CB-7CC1-B381-2BE1-9BCA5730BC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66D47-3C7C-20C0-E2E9-47389A789C07}"/>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14</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1054802F-E64C-75E4-5855-CFEF0249A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A5F99014-FB91-C72B-49CC-2CC8ED891963}"/>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Literature Review</a:t>
            </a:r>
            <a:endParaRPr lang="en-US" dirty="0"/>
          </a:p>
        </p:txBody>
      </p:sp>
      <p:sp>
        <p:nvSpPr>
          <p:cNvPr id="7" name="TextBox 6">
            <a:extLst>
              <a:ext uri="{FF2B5EF4-FFF2-40B4-BE49-F238E27FC236}">
                <a16:creationId xmlns:a16="http://schemas.microsoft.com/office/drawing/2014/main" id="{3E13F47B-4775-539D-D780-EEBA5185EA03}"/>
              </a:ext>
            </a:extLst>
          </p:cNvPr>
          <p:cNvSpPr txBox="1"/>
          <p:nvPr/>
        </p:nvSpPr>
        <p:spPr>
          <a:xfrm>
            <a:off x="838198" y="1217836"/>
            <a:ext cx="10981268" cy="4278094"/>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Abdel-</a:t>
            </a:r>
            <a:r>
              <a:rPr lang="en-US" sz="2400" dirty="0" err="1">
                <a:latin typeface="Arial" panose="020B0604020202020204" pitchFamily="34" charset="0"/>
                <a:cs typeface="Arial" panose="020B0604020202020204" pitchFamily="34" charset="0"/>
              </a:rPr>
              <a:t>Aty</a:t>
            </a:r>
            <a:r>
              <a:rPr lang="en-US" sz="2400" dirty="0">
                <a:latin typeface="Arial" panose="020B0604020202020204" pitchFamily="34" charset="0"/>
                <a:cs typeface="Arial" panose="020B0604020202020204" pitchFamily="34" charset="0"/>
              </a:rPr>
              <a:t> et al. (2020), </a:t>
            </a:r>
            <a:r>
              <a:rPr lang="en-US" sz="2400" dirty="0" err="1">
                <a:latin typeface="Arial" panose="020B0604020202020204" pitchFamily="34" charset="0"/>
                <a:cs typeface="Arial" panose="020B0604020202020204" pitchFamily="34" charset="0"/>
              </a:rPr>
              <a:t>Mullani</a:t>
            </a:r>
            <a:r>
              <a:rPr lang="en-US" sz="2400" dirty="0">
                <a:latin typeface="Arial" panose="020B0604020202020204" pitchFamily="34" charset="0"/>
                <a:cs typeface="Arial" panose="020B0604020202020204" pitchFamily="34" charset="0"/>
              </a:rPr>
              <a:t> et al. (2022), and Molan et al. (2022) demonstrated the value of </a:t>
            </a:r>
            <a:r>
              <a:rPr lang="en-US" sz="2400" b="1" dirty="0">
                <a:latin typeface="Arial" panose="020B0604020202020204" pitchFamily="34" charset="0"/>
                <a:cs typeface="Arial" panose="020B0604020202020204" pitchFamily="34" charset="0"/>
              </a:rPr>
              <a:t>IoT alerts, adaptive signals</a:t>
            </a:r>
            <a:r>
              <a:rPr lang="en-US" sz="2400" dirty="0">
                <a:latin typeface="Arial" panose="020B0604020202020204" pitchFamily="34" charset="0"/>
                <a:cs typeface="Arial" panose="020B0604020202020204" pitchFamily="34" charset="0"/>
              </a:rPr>
              <a:t>, and machine learning in predicting and preventing U-turn-related risks.</a:t>
            </a:r>
          </a:p>
          <a:p>
            <a:pPr marL="342900" indent="-342900" algn="just">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Kay et al. (2022), El-</a:t>
            </a:r>
            <a:r>
              <a:rPr lang="en-US" sz="2400" dirty="0" err="1">
                <a:latin typeface="Arial" panose="020B0604020202020204" pitchFamily="34" charset="0"/>
                <a:cs typeface="Arial" panose="020B0604020202020204" pitchFamily="34" charset="0"/>
              </a:rPr>
              <a:t>Urfali</a:t>
            </a:r>
            <a:r>
              <a:rPr lang="en-US" sz="2400" dirty="0">
                <a:latin typeface="Arial" panose="020B0604020202020204" pitchFamily="34" charset="0"/>
                <a:cs typeface="Arial" panose="020B0604020202020204" pitchFamily="34" charset="0"/>
              </a:rPr>
              <a:t> (2019), and Edara et al. (2013) emphasized combining </a:t>
            </a:r>
            <a:r>
              <a:rPr lang="en-US" sz="2400" b="1" dirty="0">
                <a:latin typeface="Arial" panose="020B0604020202020204" pitchFamily="34" charset="0"/>
                <a:cs typeface="Arial" panose="020B0604020202020204" pitchFamily="34" charset="0"/>
              </a:rPr>
              <a:t>CMFs, SPFs, </a:t>
            </a:r>
            <a:r>
              <a:rPr lang="en-US" sz="2400" dirty="0">
                <a:latin typeface="Arial" panose="020B0604020202020204" pitchFamily="34" charset="0"/>
                <a:cs typeface="Arial" panose="020B0604020202020204" pitchFamily="34" charset="0"/>
              </a:rPr>
              <a:t>and public input to guide intersection design and system-wide safety improvements.</a:t>
            </a:r>
          </a:p>
          <a:p>
            <a:pPr marL="342900" indent="-342900" algn="just">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Shafie and Rahman (2016) and </a:t>
            </a:r>
            <a:r>
              <a:rPr lang="en-US" sz="2400" dirty="0" err="1">
                <a:latin typeface="Arial" panose="020B0604020202020204" pitchFamily="34" charset="0"/>
                <a:cs typeface="Arial" panose="020B0604020202020204" pitchFamily="34" charset="0"/>
              </a:rPr>
              <a:t>Shahdah</a:t>
            </a:r>
            <a:r>
              <a:rPr lang="en-US" sz="2400" dirty="0">
                <a:latin typeface="Arial" panose="020B0604020202020204" pitchFamily="34" charset="0"/>
                <a:cs typeface="Arial" panose="020B0604020202020204" pitchFamily="34" charset="0"/>
              </a:rPr>
              <a:t> and Azam (2021) found that U-turn crash risks stem from the interplay of </a:t>
            </a:r>
            <a:r>
              <a:rPr lang="en-US" sz="2400" b="1" dirty="0">
                <a:latin typeface="Arial" panose="020B0604020202020204" pitchFamily="34" charset="0"/>
                <a:cs typeface="Arial" panose="020B0604020202020204" pitchFamily="34" charset="0"/>
              </a:rPr>
              <a:t>geometry, driver behavior, and environmental conditions</a:t>
            </a:r>
            <a:r>
              <a:rPr lang="en-US" sz="2400" dirty="0">
                <a:latin typeface="Arial" panose="020B0604020202020204" pitchFamily="34" charset="0"/>
                <a:cs typeface="Arial" panose="020B0604020202020204" pitchFamily="34" charset="0"/>
              </a:rPr>
              <a:t>—underscoring the need for </a:t>
            </a:r>
            <a:r>
              <a:rPr lang="en-US" sz="2400" b="1" dirty="0">
                <a:latin typeface="Arial" panose="020B0604020202020204" pitchFamily="34" charset="0"/>
                <a:cs typeface="Arial" panose="020B0604020202020204" pitchFamily="34" charset="0"/>
              </a:rPr>
              <a:t>holistic analysis</a:t>
            </a:r>
            <a:r>
              <a:rPr lang="en-US" sz="2400" dirty="0">
                <a:latin typeface="Arial" panose="020B0604020202020204" pitchFamily="34" charset="0"/>
                <a:cs typeface="Arial" panose="020B0604020202020204" pitchFamily="34" charset="0"/>
              </a:rPr>
              <a:t>.</a:t>
            </a:r>
          </a:p>
        </p:txBody>
      </p:sp>
      <p:pic>
        <p:nvPicPr>
          <p:cNvPr id="11" name="Picture 10">
            <a:extLst>
              <a:ext uri="{FF2B5EF4-FFF2-40B4-BE49-F238E27FC236}">
                <a16:creationId xmlns:a16="http://schemas.microsoft.com/office/drawing/2014/main" id="{80A576A7-C449-C42C-B7E4-A5B3DC5A028F}"/>
              </a:ext>
            </a:extLst>
          </p:cNvPr>
          <p:cNvPicPr>
            <a:picLocks noChangeAspect="1"/>
          </p:cNvPicPr>
          <p:nvPr/>
        </p:nvPicPr>
        <p:blipFill>
          <a:blip r:embed="rId4"/>
          <a:stretch>
            <a:fillRect/>
          </a:stretch>
        </p:blipFill>
        <p:spPr>
          <a:xfrm>
            <a:off x="533398" y="1352886"/>
            <a:ext cx="609600" cy="609600"/>
          </a:xfrm>
          <a:prstGeom prst="rect">
            <a:avLst/>
          </a:prstGeom>
        </p:spPr>
      </p:pic>
      <p:pic>
        <p:nvPicPr>
          <p:cNvPr id="13" name="Picture 12">
            <a:extLst>
              <a:ext uri="{FF2B5EF4-FFF2-40B4-BE49-F238E27FC236}">
                <a16:creationId xmlns:a16="http://schemas.microsoft.com/office/drawing/2014/main" id="{BCD11B18-48B3-BA9F-CC17-764FD4395043}"/>
              </a:ext>
            </a:extLst>
          </p:cNvPr>
          <p:cNvPicPr>
            <a:picLocks noChangeAspect="1"/>
          </p:cNvPicPr>
          <p:nvPr/>
        </p:nvPicPr>
        <p:blipFill>
          <a:blip r:embed="rId5"/>
          <a:stretch>
            <a:fillRect/>
          </a:stretch>
        </p:blipFill>
        <p:spPr>
          <a:xfrm>
            <a:off x="482681" y="2894385"/>
            <a:ext cx="711031" cy="711031"/>
          </a:xfrm>
          <a:prstGeom prst="rect">
            <a:avLst/>
          </a:prstGeom>
        </p:spPr>
      </p:pic>
      <p:pic>
        <p:nvPicPr>
          <p:cNvPr id="14" name="Picture 13">
            <a:extLst>
              <a:ext uri="{FF2B5EF4-FFF2-40B4-BE49-F238E27FC236}">
                <a16:creationId xmlns:a16="http://schemas.microsoft.com/office/drawing/2014/main" id="{CBDB57CB-4480-E49A-87AE-489832A95C4A}"/>
              </a:ext>
            </a:extLst>
          </p:cNvPr>
          <p:cNvPicPr>
            <a:picLocks noChangeAspect="1"/>
          </p:cNvPicPr>
          <p:nvPr/>
        </p:nvPicPr>
        <p:blipFill>
          <a:blip r:embed="rId6"/>
          <a:stretch>
            <a:fillRect/>
          </a:stretch>
        </p:blipFill>
        <p:spPr>
          <a:xfrm>
            <a:off x="604516" y="4404747"/>
            <a:ext cx="467362" cy="467362"/>
          </a:xfrm>
          <a:prstGeom prst="rect">
            <a:avLst/>
          </a:prstGeom>
        </p:spPr>
      </p:pic>
    </p:spTree>
    <p:extLst>
      <p:ext uri="{BB962C8B-B14F-4D97-AF65-F5344CB8AC3E}">
        <p14:creationId xmlns:p14="http://schemas.microsoft.com/office/powerpoint/2010/main" val="437421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6903-7B15-6B78-F947-B13B5390FB3B}"/>
              </a:ext>
            </a:extLst>
          </p:cNvPr>
          <p:cNvSpPr>
            <a:spLocks noGrp="1"/>
          </p:cNvSpPr>
          <p:nvPr>
            <p:ph type="title"/>
          </p:nvPr>
        </p:nvSpPr>
        <p:spPr/>
        <p:txBody>
          <a:bodyPr/>
          <a:lstStyle/>
          <a:p>
            <a:r>
              <a:rPr lang="en-US" b="1" dirty="0">
                <a:solidFill>
                  <a:srgbClr val="680000"/>
                </a:solidFill>
                <a:latin typeface="Franklin Gothic Medium" panose="020B0603020102020204" pitchFamily="34" charset="0"/>
              </a:rPr>
              <a:t>Research Gap</a:t>
            </a:r>
            <a:endParaRPr lang="en-US" dirty="0"/>
          </a:p>
        </p:txBody>
      </p:sp>
      <p:sp>
        <p:nvSpPr>
          <p:cNvPr id="4" name="Slide Number Placeholder 3">
            <a:extLst>
              <a:ext uri="{FF2B5EF4-FFF2-40B4-BE49-F238E27FC236}">
                <a16:creationId xmlns:a16="http://schemas.microsoft.com/office/drawing/2014/main" id="{B0D1321B-34D1-41DF-7EBF-B6286DF165E7}"/>
              </a:ext>
            </a:extLst>
          </p:cNvPr>
          <p:cNvSpPr>
            <a:spLocks noGrp="1"/>
          </p:cNvSpPr>
          <p:nvPr>
            <p:ph type="sldNum" sz="quarter" idx="12"/>
          </p:nvPr>
        </p:nvSpPr>
        <p:spPr/>
        <p:txBody>
          <a:bodyPr/>
          <a:lstStyle/>
          <a:p>
            <a:fld id="{AD813B8F-0C96-4966-B9C2-C2B58D97F9E1}" type="slidenum">
              <a:rPr lang="en-US" smtClean="0"/>
              <a:t>15</a:t>
            </a:fld>
            <a:endParaRPr lang="en-US"/>
          </a:p>
        </p:txBody>
      </p:sp>
      <p:pic>
        <p:nvPicPr>
          <p:cNvPr id="1026" name="Picture 2">
            <a:extLst>
              <a:ext uri="{FF2B5EF4-FFF2-40B4-BE49-F238E27FC236}">
                <a16:creationId xmlns:a16="http://schemas.microsoft.com/office/drawing/2014/main" id="{75A1D4EB-01FB-3887-9662-8E38FCC1378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613" b="56055" l="9961" r="90430">
                        <a14:foregroundMark x1="10677" y1="32813" x2="10677" y2="32813"/>
                        <a14:foregroundMark x1="10677" y1="32813" x2="10677" y2="32813"/>
                        <a14:foregroundMark x1="32943" y1="29004" x2="32943" y2="29004"/>
                        <a14:foregroundMark x1="59896" y1="29395" x2="59896" y2="29395"/>
                        <a14:foregroundMark x1="64714" y1="30664" x2="64714" y2="30664"/>
                        <a14:foregroundMark x1="64974" y1="32129" x2="64974" y2="32129"/>
                        <a14:foregroundMark x1="65560" y1="34473" x2="65560" y2="34473"/>
                        <a14:foregroundMark x1="57227" y1="34668" x2="57096" y2="37207"/>
                        <a14:foregroundMark x1="56966" y1="38281" x2="56706" y2="42285"/>
                        <a14:foregroundMark x1="81641" y1="32813" x2="82096" y2="32422"/>
                        <a14:foregroundMark x1="86849" y1="29883" x2="87565" y2="29883"/>
                        <a14:foregroundMark x1="89714" y1="32617" x2="90430" y2="33691"/>
                        <a14:foregroundMark x1="87435" y1="37500" x2="87435" y2="39355"/>
                        <a14:foregroundMark x1="85872" y1="38477" x2="85612" y2="40820"/>
                        <a14:foregroundMark x1="83333" y1="40820" x2="83919" y2="41016"/>
                        <a14:foregroundMark x1="65430" y1="39551" x2="65560" y2="42090"/>
                        <a14:foregroundMark x1="33659" y1="34473" x2="33659" y2="37207"/>
                        <a14:foregroundMark x1="12956" y1="28809" x2="15885" y2="28613"/>
                        <a14:foregroundMark x1="10677" y1="38477" x2="12500" y2="41895"/>
                      </a14:backgroundRemoval>
                    </a14:imgEffect>
                  </a14:imgLayer>
                </a14:imgProps>
              </a:ext>
              <a:ext uri="{28A0092B-C50C-407E-A947-70E740481C1C}">
                <a14:useLocalDpi xmlns:a14="http://schemas.microsoft.com/office/drawing/2010/main" val="0"/>
              </a:ext>
            </a:extLst>
          </a:blip>
          <a:srcRect t="26141" r="75707" b="40535"/>
          <a:stretch>
            <a:fillRect/>
          </a:stretch>
        </p:blipFill>
        <p:spPr bwMode="auto">
          <a:xfrm>
            <a:off x="435413" y="1258899"/>
            <a:ext cx="2499014" cy="228536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21D3054-818F-DD7F-98FB-4A2045E33159}"/>
              </a:ext>
            </a:extLst>
          </p:cNvPr>
          <p:cNvCxnSpPr>
            <a:cxnSpLocks/>
          </p:cNvCxnSpPr>
          <p:nvPr/>
        </p:nvCxnSpPr>
        <p:spPr>
          <a:xfrm>
            <a:off x="788114" y="3600450"/>
            <a:ext cx="10950152" cy="0"/>
          </a:xfrm>
          <a:prstGeom prst="line">
            <a:avLst/>
          </a:prstGeom>
          <a:ln w="76200">
            <a:solidFill>
              <a:srgbClr val="E1DCB2"/>
            </a:solidFill>
          </a:ln>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DE9CDB9B-9B89-403C-2E2B-58B852C8CBEE}"/>
              </a:ext>
            </a:extLst>
          </p:cNvPr>
          <p:cNvSpPr/>
          <p:nvPr/>
        </p:nvSpPr>
        <p:spPr>
          <a:xfrm>
            <a:off x="1932213" y="3463290"/>
            <a:ext cx="274320" cy="274320"/>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76DAAD0-2C48-1C00-69AD-E50EEC81E22D}"/>
              </a:ext>
            </a:extLst>
          </p:cNvPr>
          <p:cNvSpPr/>
          <p:nvPr/>
        </p:nvSpPr>
        <p:spPr>
          <a:xfrm>
            <a:off x="4754705" y="3429000"/>
            <a:ext cx="274320" cy="274320"/>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10D97A-ECC4-3CEE-9A57-A0A648105E03}"/>
              </a:ext>
            </a:extLst>
          </p:cNvPr>
          <p:cNvSpPr/>
          <p:nvPr/>
        </p:nvSpPr>
        <p:spPr>
          <a:xfrm>
            <a:off x="7410268" y="3448357"/>
            <a:ext cx="274320" cy="274320"/>
          </a:xfrm>
          <a:prstGeom prst="ellipse">
            <a:avLst/>
          </a:prstGeom>
          <a:solidFill>
            <a:srgbClr val="BEBE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48EE75-A894-E26F-9DF4-E62E9D56B7BF}"/>
              </a:ext>
            </a:extLst>
          </p:cNvPr>
          <p:cNvSpPr/>
          <p:nvPr/>
        </p:nvSpPr>
        <p:spPr>
          <a:xfrm>
            <a:off x="10232760" y="3463290"/>
            <a:ext cx="274320" cy="274320"/>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ACBF261-C091-078F-33E3-CBD2B97A43C7}"/>
              </a:ext>
            </a:extLst>
          </p:cNvPr>
          <p:cNvSpPr txBox="1"/>
          <p:nvPr/>
        </p:nvSpPr>
        <p:spPr>
          <a:xfrm>
            <a:off x="751471" y="3942933"/>
            <a:ext cx="2535657" cy="1828800"/>
          </a:xfrm>
          <a:prstGeom prst="rect">
            <a:avLst/>
          </a:prstGeom>
          <a:solidFill>
            <a:schemeClr val="accent2">
              <a:lumMod val="20000"/>
              <a:lumOff val="80000"/>
            </a:schemeClr>
          </a:solidFill>
        </p:spPr>
        <p:txBody>
          <a:bodyPr wrap="square">
            <a:spAutoFit/>
          </a:bodyPr>
          <a:lstStyle/>
          <a:p>
            <a:pPr lvl="0" algn="ctr"/>
            <a:r>
              <a:rPr lang="en-US" dirty="0">
                <a:solidFill>
                  <a:schemeClr val="tx1"/>
                </a:solidFill>
                <a:latin typeface="Arial" panose="020B0604020202020204" pitchFamily="34" charset="0"/>
                <a:cs typeface="Arial" panose="020B0604020202020204" pitchFamily="34" charset="0"/>
              </a:rPr>
              <a:t>Most studies group U-turns with left-turns, overlooking their distinct operational demands and safety challenges.</a:t>
            </a:r>
          </a:p>
        </p:txBody>
      </p:sp>
      <p:sp>
        <p:nvSpPr>
          <p:cNvPr id="15" name="TextBox 14">
            <a:extLst>
              <a:ext uri="{FF2B5EF4-FFF2-40B4-BE49-F238E27FC236}">
                <a16:creationId xmlns:a16="http://schemas.microsoft.com/office/drawing/2014/main" id="{969673F6-36A8-86BF-CED6-687635E403EE}"/>
              </a:ext>
            </a:extLst>
          </p:cNvPr>
          <p:cNvSpPr txBox="1"/>
          <p:nvPr/>
        </p:nvSpPr>
        <p:spPr>
          <a:xfrm>
            <a:off x="3367483" y="3942933"/>
            <a:ext cx="2736691" cy="1846659"/>
          </a:xfrm>
          <a:prstGeom prst="rect">
            <a:avLst/>
          </a:prstGeom>
          <a:solidFill>
            <a:schemeClr val="accent5">
              <a:lumMod val="20000"/>
              <a:lumOff val="80000"/>
            </a:schemeClr>
          </a:solidFill>
        </p:spPr>
        <p:txBody>
          <a:bodyPr wrap="square">
            <a:spAutoFit/>
          </a:bodyPr>
          <a:lstStyle/>
          <a:p>
            <a:pPr lvl="0" algn="ctr"/>
            <a:r>
              <a:rPr lang="en-US" sz="1900" dirty="0">
                <a:latin typeface="Arial" panose="020B0604020202020204" pitchFamily="34" charset="0"/>
                <a:cs typeface="Arial" panose="020B0604020202020204" pitchFamily="34" charset="0"/>
              </a:rPr>
              <a:t>Studies focus mostly on geometric design, overlooking behavioral, environmental, and contextual crash factors.</a:t>
            </a:r>
          </a:p>
        </p:txBody>
      </p:sp>
      <p:sp>
        <p:nvSpPr>
          <p:cNvPr id="16" name="TextBox 15">
            <a:extLst>
              <a:ext uri="{FF2B5EF4-FFF2-40B4-BE49-F238E27FC236}">
                <a16:creationId xmlns:a16="http://schemas.microsoft.com/office/drawing/2014/main" id="{6D209DA4-68E7-070A-CAC9-64C9CB345C7E}"/>
              </a:ext>
            </a:extLst>
          </p:cNvPr>
          <p:cNvSpPr txBox="1"/>
          <p:nvPr/>
        </p:nvSpPr>
        <p:spPr>
          <a:xfrm>
            <a:off x="6184529" y="3957311"/>
            <a:ext cx="2736691" cy="1828800"/>
          </a:xfrm>
          <a:prstGeom prst="rect">
            <a:avLst/>
          </a:prstGeom>
          <a:solidFill>
            <a:schemeClr val="accent3">
              <a:lumMod val="20000"/>
              <a:lumOff val="80000"/>
            </a:schemeClr>
          </a:solidFill>
        </p:spPr>
        <p:txBody>
          <a:bodyPr wrap="square">
            <a:spAutoFit/>
          </a:bodyPr>
          <a:lstStyle/>
          <a:p>
            <a:pPr lvl="0" algn="ctr"/>
            <a:r>
              <a:rPr lang="en-US" sz="1900" dirty="0">
                <a:latin typeface="Arial" panose="020B0604020202020204" pitchFamily="34" charset="0"/>
                <a:cs typeface="Arial" panose="020B0604020202020204" pitchFamily="34" charset="0"/>
              </a:rPr>
              <a:t>The impact of RCUTs and MUTs on U-turn safety and crash severity is still underexplored.</a:t>
            </a:r>
          </a:p>
        </p:txBody>
      </p:sp>
      <p:sp>
        <p:nvSpPr>
          <p:cNvPr id="17" name="TextBox 16">
            <a:extLst>
              <a:ext uri="{FF2B5EF4-FFF2-40B4-BE49-F238E27FC236}">
                <a16:creationId xmlns:a16="http://schemas.microsoft.com/office/drawing/2014/main" id="{37C1ABAC-4ACF-DF2D-6C54-90545D578025}"/>
              </a:ext>
            </a:extLst>
          </p:cNvPr>
          <p:cNvSpPr txBox="1"/>
          <p:nvPr/>
        </p:nvSpPr>
        <p:spPr>
          <a:xfrm>
            <a:off x="9001575" y="3939588"/>
            <a:ext cx="2736691" cy="1846659"/>
          </a:xfrm>
          <a:prstGeom prst="rect">
            <a:avLst/>
          </a:prstGeom>
          <a:solidFill>
            <a:schemeClr val="accent6">
              <a:lumMod val="20000"/>
              <a:lumOff val="80000"/>
            </a:schemeClr>
          </a:solidFill>
        </p:spPr>
        <p:txBody>
          <a:bodyPr wrap="square">
            <a:spAutoFit/>
          </a:bodyPr>
          <a:lstStyle/>
          <a:p>
            <a:pPr lvl="0" algn="ctr"/>
            <a:r>
              <a:rPr lang="en-US" sz="1900" dirty="0">
                <a:latin typeface="Arial" panose="020B0604020202020204" pitchFamily="34" charset="0"/>
                <a:cs typeface="Arial" panose="020B0604020202020204" pitchFamily="34" charset="0"/>
              </a:rPr>
              <a:t>Traditional models miss complex, nonlinear crash patterns, highlighting the need for more advanced, data-driven methods.</a:t>
            </a:r>
          </a:p>
        </p:txBody>
      </p:sp>
      <p:pic>
        <p:nvPicPr>
          <p:cNvPr id="21" name="Picture 2">
            <a:extLst>
              <a:ext uri="{FF2B5EF4-FFF2-40B4-BE49-F238E27FC236}">
                <a16:creationId xmlns:a16="http://schemas.microsoft.com/office/drawing/2014/main" id="{CB254A1C-F064-A1CF-DC20-109937FE771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613" b="56055" l="9961" r="90430">
                        <a14:foregroundMark x1="10677" y1="32813" x2="10677" y2="32813"/>
                        <a14:foregroundMark x1="10677" y1="32813" x2="10677" y2="32813"/>
                        <a14:foregroundMark x1="32943" y1="29004" x2="32943" y2="29004"/>
                        <a14:foregroundMark x1="59896" y1="29395" x2="59896" y2="29395"/>
                        <a14:foregroundMark x1="64714" y1="30664" x2="64714" y2="30664"/>
                        <a14:foregroundMark x1="64974" y1="32129" x2="64974" y2="32129"/>
                        <a14:foregroundMark x1="65560" y1="34473" x2="65560" y2="34473"/>
                        <a14:foregroundMark x1="57227" y1="34668" x2="57096" y2="37207"/>
                        <a14:foregroundMark x1="56966" y1="38281" x2="56706" y2="42285"/>
                        <a14:foregroundMark x1="81641" y1="32813" x2="82096" y2="32422"/>
                        <a14:foregroundMark x1="86849" y1="29883" x2="87565" y2="29883"/>
                        <a14:foregroundMark x1="89714" y1="32617" x2="90430" y2="33691"/>
                        <a14:foregroundMark x1="87435" y1="37500" x2="87435" y2="39355"/>
                        <a14:foregroundMark x1="85872" y1="38477" x2="85612" y2="40820"/>
                        <a14:foregroundMark x1="83333" y1="40820" x2="83919" y2="41016"/>
                        <a14:foregroundMark x1="65430" y1="39551" x2="65560" y2="42090"/>
                        <a14:foregroundMark x1="33659" y1="34473" x2="33659" y2="37207"/>
                        <a14:foregroundMark x1="12956" y1="28809" x2="15885" y2="28613"/>
                        <a14:foregroundMark x1="10677" y1="38477" x2="12500" y2="41895"/>
                      </a14:backgroundRemoval>
                    </a14:imgEffect>
                  </a14:imgLayer>
                </a14:imgProps>
              </a:ext>
              <a:ext uri="{28A0092B-C50C-407E-A947-70E740481C1C}">
                <a14:useLocalDpi xmlns:a14="http://schemas.microsoft.com/office/drawing/2010/main" val="0"/>
              </a:ext>
            </a:extLst>
          </a:blip>
          <a:srcRect l="25073" t="26122" r="50634" b="40554"/>
          <a:stretch>
            <a:fillRect/>
          </a:stretch>
        </p:blipFill>
        <p:spPr bwMode="auto">
          <a:xfrm>
            <a:off x="3637168" y="1290202"/>
            <a:ext cx="2499014" cy="22853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6A121F61-0EC5-9E4A-4528-DA85E5CB68A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613" b="56055" l="9961" r="90430">
                        <a14:foregroundMark x1="10677" y1="32813" x2="10677" y2="32813"/>
                        <a14:foregroundMark x1="10677" y1="32813" x2="10677" y2="32813"/>
                        <a14:foregroundMark x1="32943" y1="29004" x2="32943" y2="29004"/>
                        <a14:foregroundMark x1="59896" y1="29395" x2="59896" y2="29395"/>
                        <a14:foregroundMark x1="64714" y1="30664" x2="64714" y2="30664"/>
                        <a14:foregroundMark x1="64974" y1="32129" x2="64974" y2="32129"/>
                        <a14:foregroundMark x1="65560" y1="34473" x2="65560" y2="34473"/>
                        <a14:foregroundMark x1="57227" y1="34668" x2="57096" y2="37207"/>
                        <a14:foregroundMark x1="56966" y1="38281" x2="56706" y2="42285"/>
                        <a14:foregroundMark x1="81641" y1="32813" x2="82096" y2="32422"/>
                        <a14:foregroundMark x1="86849" y1="29883" x2="87565" y2="29883"/>
                        <a14:foregroundMark x1="89714" y1="32617" x2="90430" y2="33691"/>
                        <a14:foregroundMark x1="87435" y1="37500" x2="87435" y2="39355"/>
                        <a14:foregroundMark x1="85872" y1="38477" x2="85612" y2="40820"/>
                        <a14:foregroundMark x1="83333" y1="40820" x2="83919" y2="41016"/>
                        <a14:foregroundMark x1="65430" y1="39551" x2="65560" y2="42090"/>
                        <a14:foregroundMark x1="33659" y1="34473" x2="33659" y2="37207"/>
                        <a14:foregroundMark x1="12956" y1="28809" x2="15885" y2="28613"/>
                        <a14:foregroundMark x1="10677" y1="38477" x2="12500" y2="41895"/>
                      </a14:backgroundRemoval>
                    </a14:imgEffect>
                  </a14:imgLayer>
                </a14:imgProps>
              </a:ext>
              <a:ext uri="{28A0092B-C50C-407E-A947-70E740481C1C}">
                <a14:useLocalDpi xmlns:a14="http://schemas.microsoft.com/office/drawing/2010/main" val="0"/>
              </a:ext>
            </a:extLst>
          </a:blip>
          <a:srcRect l="49862" t="25317" r="25845" b="41359"/>
          <a:stretch>
            <a:fillRect/>
          </a:stretch>
        </p:blipFill>
        <p:spPr bwMode="auto">
          <a:xfrm flipH="1">
            <a:off x="6256791" y="1227164"/>
            <a:ext cx="2499014" cy="22853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F2C0F7FE-C2FD-3E98-9B5C-1C8F586D48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613" b="56055" l="9961" r="90430">
                        <a14:foregroundMark x1="10677" y1="32813" x2="10677" y2="32813"/>
                        <a14:foregroundMark x1="10677" y1="32813" x2="10677" y2="32813"/>
                        <a14:foregroundMark x1="32943" y1="29004" x2="32943" y2="29004"/>
                        <a14:foregroundMark x1="59896" y1="29395" x2="59896" y2="29395"/>
                        <a14:foregroundMark x1="64714" y1="30664" x2="64714" y2="30664"/>
                        <a14:foregroundMark x1="64974" y1="32129" x2="64974" y2="32129"/>
                        <a14:foregroundMark x1="65560" y1="34473" x2="65560" y2="34473"/>
                        <a14:foregroundMark x1="57227" y1="34668" x2="57096" y2="37207"/>
                        <a14:foregroundMark x1="56966" y1="38281" x2="56706" y2="42285"/>
                        <a14:foregroundMark x1="81641" y1="32813" x2="82096" y2="32422"/>
                        <a14:foregroundMark x1="86849" y1="29883" x2="87565" y2="29883"/>
                        <a14:foregroundMark x1="89714" y1="32617" x2="90430" y2="33691"/>
                        <a14:foregroundMark x1="87435" y1="37500" x2="87435" y2="39355"/>
                        <a14:foregroundMark x1="85872" y1="38477" x2="85612" y2="40820"/>
                        <a14:foregroundMark x1="83333" y1="40820" x2="83919" y2="41016"/>
                        <a14:foregroundMark x1="65430" y1="39551" x2="65560" y2="42090"/>
                        <a14:foregroundMark x1="33659" y1="34473" x2="33659" y2="37207"/>
                        <a14:foregroundMark x1="12956" y1="28809" x2="15885" y2="28613"/>
                        <a14:foregroundMark x1="10677" y1="38477" x2="12500" y2="41895"/>
                      </a14:backgroundRemoval>
                    </a14:imgEffect>
                  </a14:imgLayer>
                </a14:imgProps>
              </a:ext>
              <a:ext uri="{28A0092B-C50C-407E-A947-70E740481C1C}">
                <a14:useLocalDpi xmlns:a14="http://schemas.microsoft.com/office/drawing/2010/main" val="0"/>
              </a:ext>
            </a:extLst>
          </a:blip>
          <a:srcRect l="72281" t="25317" r="3426" b="41359"/>
          <a:stretch>
            <a:fillRect/>
          </a:stretch>
        </p:blipFill>
        <p:spPr bwMode="auto">
          <a:xfrm>
            <a:off x="8876414" y="1249147"/>
            <a:ext cx="2499014" cy="228536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492F2A4-5E53-CA30-EF6A-2BF70E72984A}"/>
              </a:ext>
            </a:extLst>
          </p:cNvPr>
          <p:cNvSpPr txBox="1"/>
          <p:nvPr/>
        </p:nvSpPr>
        <p:spPr>
          <a:xfrm>
            <a:off x="1203455" y="2782461"/>
            <a:ext cx="1731836" cy="707886"/>
          </a:xfrm>
          <a:prstGeom prst="rect">
            <a:avLst/>
          </a:prstGeom>
          <a:noFill/>
        </p:spPr>
        <p:txBody>
          <a:bodyPr wrap="square">
            <a:spAutoFit/>
          </a:bodyPr>
          <a:lstStyle/>
          <a:p>
            <a:pPr algn="ctr"/>
            <a:r>
              <a:rPr lang="en-US" sz="2000" b="1" dirty="0">
                <a:solidFill>
                  <a:srgbClr val="003366"/>
                </a:solidFill>
                <a:latin typeface="Franklin Gothic Medium" panose="020B0603020102020204" pitchFamily="34" charset="0"/>
              </a:rPr>
              <a:t>Grouped With </a:t>
            </a:r>
          </a:p>
          <a:p>
            <a:pPr algn="ctr"/>
            <a:r>
              <a:rPr lang="en-US" sz="2000" b="1" dirty="0">
                <a:solidFill>
                  <a:srgbClr val="003366"/>
                </a:solidFill>
                <a:latin typeface="Franklin Gothic Medium" panose="020B0603020102020204" pitchFamily="34" charset="0"/>
              </a:rPr>
              <a:t>Left Turn</a:t>
            </a:r>
            <a:endParaRPr lang="en-US" sz="2000" dirty="0">
              <a:solidFill>
                <a:srgbClr val="003366"/>
              </a:solidFill>
            </a:endParaRPr>
          </a:p>
        </p:txBody>
      </p:sp>
      <p:sp>
        <p:nvSpPr>
          <p:cNvPr id="26" name="TextBox 25">
            <a:extLst>
              <a:ext uri="{FF2B5EF4-FFF2-40B4-BE49-F238E27FC236}">
                <a16:creationId xmlns:a16="http://schemas.microsoft.com/office/drawing/2014/main" id="{22DD2198-AA6D-12A7-E75B-21ACE977A38C}"/>
              </a:ext>
            </a:extLst>
          </p:cNvPr>
          <p:cNvSpPr txBox="1"/>
          <p:nvPr/>
        </p:nvSpPr>
        <p:spPr>
          <a:xfrm>
            <a:off x="3936139" y="2772758"/>
            <a:ext cx="1901072" cy="707886"/>
          </a:xfrm>
          <a:prstGeom prst="rect">
            <a:avLst/>
          </a:prstGeom>
          <a:noFill/>
        </p:spPr>
        <p:txBody>
          <a:bodyPr wrap="square">
            <a:spAutoFit/>
          </a:bodyPr>
          <a:lstStyle/>
          <a:p>
            <a:pPr algn="ctr"/>
            <a:r>
              <a:rPr lang="en-US" sz="2000" b="1" dirty="0">
                <a:solidFill>
                  <a:srgbClr val="003366"/>
                </a:solidFill>
                <a:latin typeface="Franklin Gothic Medium" panose="020B0603020102020204" pitchFamily="34" charset="0"/>
              </a:rPr>
              <a:t>Overlook Design Factors</a:t>
            </a:r>
            <a:endParaRPr lang="en-US" sz="2000" dirty="0">
              <a:solidFill>
                <a:srgbClr val="003366"/>
              </a:solidFill>
            </a:endParaRPr>
          </a:p>
        </p:txBody>
      </p:sp>
      <p:sp>
        <p:nvSpPr>
          <p:cNvPr id="27" name="TextBox 26">
            <a:extLst>
              <a:ext uri="{FF2B5EF4-FFF2-40B4-BE49-F238E27FC236}">
                <a16:creationId xmlns:a16="http://schemas.microsoft.com/office/drawing/2014/main" id="{510968E3-2E97-9E50-97C4-1A8EE5AD22A9}"/>
              </a:ext>
            </a:extLst>
          </p:cNvPr>
          <p:cNvSpPr txBox="1"/>
          <p:nvPr/>
        </p:nvSpPr>
        <p:spPr>
          <a:xfrm>
            <a:off x="6642675" y="2654746"/>
            <a:ext cx="1901072" cy="707886"/>
          </a:xfrm>
          <a:prstGeom prst="rect">
            <a:avLst/>
          </a:prstGeom>
          <a:noFill/>
        </p:spPr>
        <p:txBody>
          <a:bodyPr wrap="square">
            <a:spAutoFit/>
          </a:bodyPr>
          <a:lstStyle/>
          <a:p>
            <a:pPr algn="ctr"/>
            <a:r>
              <a:rPr lang="en-US" sz="2000" b="1" dirty="0">
                <a:solidFill>
                  <a:srgbClr val="003366"/>
                </a:solidFill>
                <a:latin typeface="Franklin Gothic Medium" panose="020B0603020102020204" pitchFamily="34" charset="0"/>
              </a:rPr>
              <a:t>Impact of RCUTs/MUTs</a:t>
            </a:r>
            <a:endParaRPr lang="en-US" sz="2000" dirty="0">
              <a:solidFill>
                <a:srgbClr val="003366"/>
              </a:solidFill>
            </a:endParaRPr>
          </a:p>
        </p:txBody>
      </p:sp>
      <p:sp>
        <p:nvSpPr>
          <p:cNvPr id="28" name="TextBox 27">
            <a:extLst>
              <a:ext uri="{FF2B5EF4-FFF2-40B4-BE49-F238E27FC236}">
                <a16:creationId xmlns:a16="http://schemas.microsoft.com/office/drawing/2014/main" id="{433A0329-9216-C73B-8585-AFA409BC7054}"/>
              </a:ext>
            </a:extLst>
          </p:cNvPr>
          <p:cNvSpPr txBox="1"/>
          <p:nvPr/>
        </p:nvSpPr>
        <p:spPr>
          <a:xfrm>
            <a:off x="9354730" y="2676404"/>
            <a:ext cx="1901072" cy="707886"/>
          </a:xfrm>
          <a:prstGeom prst="rect">
            <a:avLst/>
          </a:prstGeom>
          <a:noFill/>
        </p:spPr>
        <p:txBody>
          <a:bodyPr wrap="square">
            <a:spAutoFit/>
          </a:bodyPr>
          <a:lstStyle/>
          <a:p>
            <a:pPr algn="ctr"/>
            <a:r>
              <a:rPr lang="en-US" sz="2000" b="1" dirty="0">
                <a:solidFill>
                  <a:srgbClr val="003366"/>
                </a:solidFill>
                <a:latin typeface="Franklin Gothic Medium" panose="020B0603020102020204" pitchFamily="34" charset="0"/>
              </a:rPr>
              <a:t>Limited</a:t>
            </a:r>
          </a:p>
          <a:p>
            <a:pPr algn="ctr"/>
            <a:r>
              <a:rPr lang="en-US" sz="2000" b="1" dirty="0">
                <a:solidFill>
                  <a:srgbClr val="003366"/>
                </a:solidFill>
                <a:latin typeface="Franklin Gothic Medium" panose="020B0603020102020204" pitchFamily="34" charset="0"/>
              </a:rPr>
              <a:t> Models</a:t>
            </a:r>
            <a:endParaRPr lang="en-US" sz="2000" dirty="0">
              <a:solidFill>
                <a:srgbClr val="003366"/>
              </a:solidFill>
            </a:endParaRPr>
          </a:p>
        </p:txBody>
      </p:sp>
    </p:spTree>
    <p:extLst>
      <p:ext uri="{BB962C8B-B14F-4D97-AF65-F5344CB8AC3E}">
        <p14:creationId xmlns:p14="http://schemas.microsoft.com/office/powerpoint/2010/main" val="4648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2" grpId="0" animBg="1"/>
      <p:bldP spid="12" grpId="1" animBg="1"/>
      <p:bldP spid="15" grpId="0" animBg="1"/>
      <p:bldP spid="15" grpId="1" animBg="1"/>
      <p:bldP spid="16" grpId="0" animBg="1"/>
      <p:bldP spid="16" grpId="1" animBg="1"/>
      <p:bldP spid="17" grpId="0" animBg="1"/>
      <p:bldP spid="25" grpId="0"/>
      <p:bldP spid="25" grpId="1"/>
      <p:bldP spid="26" grpId="0"/>
      <p:bldP spid="26" grpId="1"/>
      <p:bldP spid="27" grpId="0"/>
      <p:bldP spid="27" grpId="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1B043-1C08-DCE1-B7BC-0BB52FCF2C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D2E9FE-8B6E-9F8D-E0C1-AB166801ED7B}"/>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16</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A87D341-6E4D-0662-7C1C-F17B6554B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222320E6-CF63-353E-551D-8A4B101F303E}"/>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Research Objective</a:t>
            </a:r>
          </a:p>
        </p:txBody>
      </p:sp>
      <p:grpSp>
        <p:nvGrpSpPr>
          <p:cNvPr id="3" name="Group 2">
            <a:extLst>
              <a:ext uri="{FF2B5EF4-FFF2-40B4-BE49-F238E27FC236}">
                <a16:creationId xmlns:a16="http://schemas.microsoft.com/office/drawing/2014/main" id="{DBDB679D-D304-58CF-AD4A-101164F7D708}"/>
              </a:ext>
            </a:extLst>
          </p:cNvPr>
          <p:cNvGrpSpPr/>
          <p:nvPr/>
        </p:nvGrpSpPr>
        <p:grpSpPr>
          <a:xfrm>
            <a:off x="591174" y="1324363"/>
            <a:ext cx="3590509" cy="4597877"/>
            <a:chOff x="0" y="-267887"/>
            <a:chExt cx="1418473" cy="1960506"/>
          </a:xfrm>
          <a:solidFill>
            <a:srgbClr val="E6E6FA"/>
          </a:solidFill>
        </p:grpSpPr>
        <p:sp>
          <p:nvSpPr>
            <p:cNvPr id="5" name="Freeform 3">
              <a:extLst>
                <a:ext uri="{FF2B5EF4-FFF2-40B4-BE49-F238E27FC236}">
                  <a16:creationId xmlns:a16="http://schemas.microsoft.com/office/drawing/2014/main" id="{765FCED1-D0D7-5234-3B5A-1EDC55AB69F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grpFill/>
          </p:spPr>
          <p:txBody>
            <a:bodyPr/>
            <a:lstStyle/>
            <a:p>
              <a:endParaRPr lang="en-US" sz="1200" dirty="0"/>
            </a:p>
          </p:txBody>
        </p:sp>
        <p:sp>
          <p:nvSpPr>
            <p:cNvPr id="6" name="TextBox 4">
              <a:extLst>
                <a:ext uri="{FF2B5EF4-FFF2-40B4-BE49-F238E27FC236}">
                  <a16:creationId xmlns:a16="http://schemas.microsoft.com/office/drawing/2014/main" id="{457988DB-8DB9-7623-73A2-F23D3ECA64D0}"/>
                </a:ext>
              </a:extLst>
            </p:cNvPr>
            <p:cNvSpPr txBox="1"/>
            <p:nvPr/>
          </p:nvSpPr>
          <p:spPr>
            <a:xfrm>
              <a:off x="0" y="-267887"/>
              <a:ext cx="1418473" cy="1960506"/>
            </a:xfrm>
            <a:prstGeom prst="rect">
              <a:avLst/>
            </a:prstGeom>
            <a:grpFill/>
          </p:spPr>
          <p:txBody>
            <a:bodyPr lIns="33867" tIns="33867" rIns="33867" bIns="33867" rtlCol="0" anchor="ctr"/>
            <a:lstStyle/>
            <a:p>
              <a:pPr algn="ctr">
                <a:lnSpc>
                  <a:spcPts val="2719"/>
                </a:lnSpc>
              </a:pPr>
              <a:endParaRPr sz="1200" dirty="0"/>
            </a:p>
          </p:txBody>
        </p:sp>
      </p:grpSp>
      <p:sp>
        <p:nvSpPr>
          <p:cNvPr id="8" name="TextBox 4">
            <a:extLst>
              <a:ext uri="{FF2B5EF4-FFF2-40B4-BE49-F238E27FC236}">
                <a16:creationId xmlns:a16="http://schemas.microsoft.com/office/drawing/2014/main" id="{6CF3BD03-42BF-8AF4-1A2C-9C5622595ACD}"/>
              </a:ext>
            </a:extLst>
          </p:cNvPr>
          <p:cNvSpPr txBox="1"/>
          <p:nvPr/>
        </p:nvSpPr>
        <p:spPr>
          <a:xfrm>
            <a:off x="4419810" y="1324364"/>
            <a:ext cx="3590509" cy="4597875"/>
          </a:xfrm>
          <a:prstGeom prst="rect">
            <a:avLst/>
          </a:prstGeom>
          <a:solidFill>
            <a:srgbClr val="FAE6DC"/>
          </a:solidFill>
        </p:spPr>
        <p:txBody>
          <a:bodyPr lIns="33867" tIns="33867" rIns="33867" bIns="33867" rtlCol="0" anchor="ctr"/>
          <a:lstStyle/>
          <a:p>
            <a:pPr algn="ctr">
              <a:lnSpc>
                <a:spcPts val="2719"/>
              </a:lnSpc>
            </a:pPr>
            <a:endParaRPr sz="1200" dirty="0"/>
          </a:p>
        </p:txBody>
      </p:sp>
      <p:sp>
        <p:nvSpPr>
          <p:cNvPr id="9" name="TextBox 4">
            <a:extLst>
              <a:ext uri="{FF2B5EF4-FFF2-40B4-BE49-F238E27FC236}">
                <a16:creationId xmlns:a16="http://schemas.microsoft.com/office/drawing/2014/main" id="{987837E2-0D96-77BF-8242-066F8ED5151E}"/>
              </a:ext>
            </a:extLst>
          </p:cNvPr>
          <p:cNvSpPr txBox="1"/>
          <p:nvPr/>
        </p:nvSpPr>
        <p:spPr>
          <a:xfrm>
            <a:off x="8248446" y="1324364"/>
            <a:ext cx="3590509" cy="4597875"/>
          </a:xfrm>
          <a:prstGeom prst="rect">
            <a:avLst/>
          </a:prstGeom>
          <a:solidFill>
            <a:srgbClr val="E1DCB2"/>
          </a:solidFill>
        </p:spPr>
        <p:txBody>
          <a:bodyPr lIns="33867" tIns="33867" rIns="33867" bIns="33867" rtlCol="0" anchor="ctr"/>
          <a:lstStyle/>
          <a:p>
            <a:pPr algn="ctr">
              <a:lnSpc>
                <a:spcPts val="2719"/>
              </a:lnSpc>
            </a:pPr>
            <a:endParaRPr sz="1200" dirty="0"/>
          </a:p>
        </p:txBody>
      </p:sp>
      <p:pic>
        <p:nvPicPr>
          <p:cNvPr id="11" name="Graphic 10" descr="Scatterplot with solid fill">
            <a:extLst>
              <a:ext uri="{FF2B5EF4-FFF2-40B4-BE49-F238E27FC236}">
                <a16:creationId xmlns:a16="http://schemas.microsoft.com/office/drawing/2014/main" id="{1B59AC7E-B5D2-B307-7363-BD5BE09EDB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1016" y="1576185"/>
            <a:ext cx="1219200" cy="1219200"/>
          </a:xfrm>
          <a:prstGeom prst="rect">
            <a:avLst/>
          </a:prstGeom>
        </p:spPr>
      </p:pic>
      <p:sp>
        <p:nvSpPr>
          <p:cNvPr id="13" name="TextBox 12">
            <a:extLst>
              <a:ext uri="{FF2B5EF4-FFF2-40B4-BE49-F238E27FC236}">
                <a16:creationId xmlns:a16="http://schemas.microsoft.com/office/drawing/2014/main" id="{C2D8277A-2510-D3C5-1C79-356BDEAE25CD}"/>
              </a:ext>
            </a:extLst>
          </p:cNvPr>
          <p:cNvSpPr txBox="1"/>
          <p:nvPr/>
        </p:nvSpPr>
        <p:spPr>
          <a:xfrm>
            <a:off x="1488229" y="2045413"/>
            <a:ext cx="179639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A+B =&gt; C</a:t>
            </a:r>
          </a:p>
        </p:txBody>
      </p:sp>
      <p:pic>
        <p:nvPicPr>
          <p:cNvPr id="2052" name="Picture 4" descr="Combined Icons - Free SVG &amp; PNG Combined Images - Noun Project">
            <a:extLst>
              <a:ext uri="{FF2B5EF4-FFF2-40B4-BE49-F238E27FC236}">
                <a16:creationId xmlns:a16="http://schemas.microsoft.com/office/drawing/2014/main" id="{9A6C83DB-9C2C-C69C-8B4A-3F87D41381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17" t="9508" r="11283" b="9484"/>
          <a:stretch>
            <a:fillRect/>
          </a:stretch>
        </p:blipFill>
        <p:spPr bwMode="auto">
          <a:xfrm>
            <a:off x="9356739" y="1422890"/>
            <a:ext cx="1391716" cy="14453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6">
            <a:extLst>
              <a:ext uri="{FF2B5EF4-FFF2-40B4-BE49-F238E27FC236}">
                <a16:creationId xmlns:a16="http://schemas.microsoft.com/office/drawing/2014/main" id="{BAF47523-D9D2-2136-E378-7180A0DFFAE2}"/>
              </a:ext>
            </a:extLst>
          </p:cNvPr>
          <p:cNvSpPr txBox="1"/>
          <p:nvPr/>
        </p:nvSpPr>
        <p:spPr>
          <a:xfrm>
            <a:off x="838198" y="2835834"/>
            <a:ext cx="3128755" cy="333425"/>
          </a:xfrm>
          <a:prstGeom prst="rect">
            <a:avLst/>
          </a:prstGeom>
        </p:spPr>
        <p:txBody>
          <a:bodyPr wrap="square" lIns="0" tIns="0" rIns="0" bIns="0" rtlCol="0" anchor="t">
            <a:spAutoFit/>
          </a:bodyPr>
          <a:lstStyle/>
          <a:p>
            <a:pPr algn="ctr">
              <a:lnSpc>
                <a:spcPts val="2613"/>
              </a:lnSpc>
              <a:spcBef>
                <a:spcPct val="0"/>
              </a:spcBef>
            </a:pPr>
            <a:r>
              <a:rPr lang="en-US" sz="2400" b="1" dirty="0">
                <a:solidFill>
                  <a:srgbClr val="4A452A"/>
                </a:solidFill>
                <a:latin typeface="Quicksand Bold"/>
                <a:ea typeface="Quicksand Bold"/>
                <a:cs typeface="Quicksand Bold"/>
                <a:sym typeface="Quicksand Bold"/>
              </a:rPr>
              <a:t>Association Rule Mining</a:t>
            </a:r>
          </a:p>
        </p:txBody>
      </p:sp>
      <p:sp>
        <p:nvSpPr>
          <p:cNvPr id="17" name="TextBox 16">
            <a:extLst>
              <a:ext uri="{FF2B5EF4-FFF2-40B4-BE49-F238E27FC236}">
                <a16:creationId xmlns:a16="http://schemas.microsoft.com/office/drawing/2014/main" id="{73CF8F78-5590-0D9F-1158-968D16271034}"/>
              </a:ext>
            </a:extLst>
          </p:cNvPr>
          <p:cNvSpPr txBox="1"/>
          <p:nvPr/>
        </p:nvSpPr>
        <p:spPr>
          <a:xfrm>
            <a:off x="4419810" y="2809428"/>
            <a:ext cx="3581612" cy="666849"/>
          </a:xfrm>
          <a:prstGeom prst="rect">
            <a:avLst/>
          </a:prstGeom>
        </p:spPr>
        <p:txBody>
          <a:bodyPr wrap="square" lIns="0" tIns="0" rIns="0" bIns="0" rtlCol="0" anchor="t">
            <a:spAutoFit/>
          </a:bodyPr>
          <a:lstStyle/>
          <a:p>
            <a:pPr algn="ctr">
              <a:lnSpc>
                <a:spcPts val="2613"/>
              </a:lnSpc>
              <a:spcBef>
                <a:spcPct val="0"/>
              </a:spcBef>
            </a:pPr>
            <a:r>
              <a:rPr lang="en-US" sz="2400" b="1" dirty="0">
                <a:solidFill>
                  <a:srgbClr val="4A452A"/>
                </a:solidFill>
                <a:latin typeface="Quicksand Bold"/>
                <a:sym typeface="Quicksand Bold"/>
              </a:rPr>
              <a:t>Cluster Correspondence Analysis</a:t>
            </a:r>
          </a:p>
        </p:txBody>
      </p:sp>
      <p:sp>
        <p:nvSpPr>
          <p:cNvPr id="18" name="TextBox 15">
            <a:extLst>
              <a:ext uri="{FF2B5EF4-FFF2-40B4-BE49-F238E27FC236}">
                <a16:creationId xmlns:a16="http://schemas.microsoft.com/office/drawing/2014/main" id="{FAB26E55-9FAF-B123-8AAA-A4B0FEE82719}"/>
              </a:ext>
            </a:extLst>
          </p:cNvPr>
          <p:cNvSpPr txBox="1"/>
          <p:nvPr/>
        </p:nvSpPr>
        <p:spPr>
          <a:xfrm>
            <a:off x="591174" y="3582804"/>
            <a:ext cx="3590509" cy="1715791"/>
          </a:xfrm>
          <a:prstGeom prst="rect">
            <a:avLst/>
          </a:prstGeom>
        </p:spPr>
        <p:txBody>
          <a:bodyPr wrap="square" lIns="0" tIns="0" rIns="0" bIns="0" rtlCol="0" anchor="t">
            <a:spAutoFit/>
          </a:bodyPr>
          <a:lstStyle/>
          <a:p>
            <a:pPr marL="172728" lvl="1">
              <a:lnSpc>
                <a:spcPts val="2719"/>
              </a:lnSpc>
            </a:pPr>
            <a:r>
              <a:rPr lang="en-US" sz="2100" dirty="0">
                <a:solidFill>
                  <a:schemeClr val="tx2">
                    <a:lumMod val="90000"/>
                    <a:lumOff val="10000"/>
                  </a:schemeClr>
                </a:solidFill>
                <a:latin typeface="Quicksand"/>
                <a:ea typeface="Quicksand"/>
                <a:cs typeface="Quicksand"/>
                <a:sym typeface="Quicksand"/>
              </a:rPr>
              <a:t>Apply Association Rule Mining (ARM) with Lift Increase Criterion (LIC) to identify frequent factor combinations linked to U-turn crash severity</a:t>
            </a:r>
          </a:p>
        </p:txBody>
      </p:sp>
      <p:sp>
        <p:nvSpPr>
          <p:cNvPr id="19" name="TextBox 15">
            <a:extLst>
              <a:ext uri="{FF2B5EF4-FFF2-40B4-BE49-F238E27FC236}">
                <a16:creationId xmlns:a16="http://schemas.microsoft.com/office/drawing/2014/main" id="{CE64ADA1-389B-ABCA-4F28-FE3A905FB104}"/>
              </a:ext>
            </a:extLst>
          </p:cNvPr>
          <p:cNvSpPr txBox="1"/>
          <p:nvPr/>
        </p:nvSpPr>
        <p:spPr>
          <a:xfrm>
            <a:off x="4428707" y="3582805"/>
            <a:ext cx="3590509" cy="1715791"/>
          </a:xfrm>
          <a:prstGeom prst="rect">
            <a:avLst/>
          </a:prstGeom>
        </p:spPr>
        <p:txBody>
          <a:bodyPr wrap="square" lIns="0" tIns="0" rIns="0" bIns="0" rtlCol="0" anchor="t">
            <a:spAutoFit/>
          </a:bodyPr>
          <a:lstStyle/>
          <a:p>
            <a:pPr marL="172728" lvl="1">
              <a:lnSpc>
                <a:spcPts val="2719"/>
              </a:lnSpc>
            </a:pPr>
            <a:r>
              <a:rPr lang="en-US" sz="2100" dirty="0">
                <a:solidFill>
                  <a:schemeClr val="tx2">
                    <a:lumMod val="90000"/>
                    <a:lumOff val="10000"/>
                  </a:schemeClr>
                </a:solidFill>
                <a:latin typeface="Quicksand"/>
                <a:ea typeface="Quicksand"/>
                <a:cs typeface="Quicksand"/>
                <a:sym typeface="Quicksand"/>
              </a:rPr>
              <a:t>Use Cluster Correspondence Analysis (CCA) to group U-turn crashes based on crash attributes and severity relationships.</a:t>
            </a:r>
          </a:p>
        </p:txBody>
      </p:sp>
      <p:sp>
        <p:nvSpPr>
          <p:cNvPr id="20" name="TextBox 15">
            <a:extLst>
              <a:ext uri="{FF2B5EF4-FFF2-40B4-BE49-F238E27FC236}">
                <a16:creationId xmlns:a16="http://schemas.microsoft.com/office/drawing/2014/main" id="{21FCB80F-3D53-985B-4029-6EE5F5F452E2}"/>
              </a:ext>
            </a:extLst>
          </p:cNvPr>
          <p:cNvSpPr txBox="1"/>
          <p:nvPr/>
        </p:nvSpPr>
        <p:spPr>
          <a:xfrm>
            <a:off x="8257343" y="3623301"/>
            <a:ext cx="3590509" cy="1715791"/>
          </a:xfrm>
          <a:prstGeom prst="rect">
            <a:avLst/>
          </a:prstGeom>
        </p:spPr>
        <p:txBody>
          <a:bodyPr wrap="square" lIns="0" tIns="0" rIns="0" bIns="0" rtlCol="0" anchor="t">
            <a:spAutoFit/>
          </a:bodyPr>
          <a:lstStyle/>
          <a:p>
            <a:pPr marL="172728" lvl="1">
              <a:lnSpc>
                <a:spcPts val="2719"/>
              </a:lnSpc>
            </a:pPr>
            <a:r>
              <a:rPr lang="en-US" sz="2100" dirty="0">
                <a:solidFill>
                  <a:schemeClr val="tx2">
                    <a:lumMod val="90000"/>
                    <a:lumOff val="10000"/>
                  </a:schemeClr>
                </a:solidFill>
                <a:latin typeface="Quicksand"/>
                <a:ea typeface="Quicksand"/>
                <a:cs typeface="Quicksand"/>
                <a:sym typeface="Quicksand"/>
              </a:rPr>
              <a:t>Analyze how combined factors (e.g., road type, lighting, driver demographics) influence crash outcomes to support targeted safety improvements.</a:t>
            </a:r>
          </a:p>
        </p:txBody>
      </p:sp>
      <p:sp>
        <p:nvSpPr>
          <p:cNvPr id="21" name="TextBox 20">
            <a:extLst>
              <a:ext uri="{FF2B5EF4-FFF2-40B4-BE49-F238E27FC236}">
                <a16:creationId xmlns:a16="http://schemas.microsoft.com/office/drawing/2014/main" id="{EFFB7351-263B-FF95-C484-8AD73473BBC8}"/>
              </a:ext>
            </a:extLst>
          </p:cNvPr>
          <p:cNvSpPr txBox="1"/>
          <p:nvPr/>
        </p:nvSpPr>
        <p:spPr>
          <a:xfrm>
            <a:off x="8266240" y="2835834"/>
            <a:ext cx="3581612" cy="333425"/>
          </a:xfrm>
          <a:prstGeom prst="rect">
            <a:avLst/>
          </a:prstGeom>
        </p:spPr>
        <p:txBody>
          <a:bodyPr wrap="square" lIns="0" tIns="0" rIns="0" bIns="0" rtlCol="0" anchor="t">
            <a:spAutoFit/>
          </a:bodyPr>
          <a:lstStyle/>
          <a:p>
            <a:pPr algn="ctr">
              <a:lnSpc>
                <a:spcPts val="2613"/>
              </a:lnSpc>
              <a:spcBef>
                <a:spcPct val="0"/>
              </a:spcBef>
            </a:pPr>
            <a:r>
              <a:rPr lang="en-US" sz="2400" b="1" dirty="0">
                <a:solidFill>
                  <a:srgbClr val="4A452A"/>
                </a:solidFill>
                <a:latin typeface="Quicksand Bold"/>
                <a:sym typeface="Quicksand Bold"/>
              </a:rPr>
              <a:t>Combined Effects </a:t>
            </a:r>
          </a:p>
        </p:txBody>
      </p:sp>
    </p:spTree>
    <p:extLst>
      <p:ext uri="{BB962C8B-B14F-4D97-AF65-F5344CB8AC3E}">
        <p14:creationId xmlns:p14="http://schemas.microsoft.com/office/powerpoint/2010/main" val="2343530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23C2-1E2E-BE8A-1791-041AA7917C8C}"/>
              </a:ext>
            </a:extLst>
          </p:cNvPr>
          <p:cNvSpPr>
            <a:spLocks noGrp="1"/>
          </p:cNvSpPr>
          <p:nvPr>
            <p:ph type="title"/>
          </p:nvPr>
        </p:nvSpPr>
        <p:spPr/>
        <p:txBody>
          <a:bodyPr/>
          <a:lstStyle/>
          <a:p>
            <a:r>
              <a:rPr lang="en-US" b="1" dirty="0">
                <a:solidFill>
                  <a:srgbClr val="680000"/>
                </a:solidFill>
                <a:latin typeface="Franklin Gothic Medium" panose="020B0603020102020204" pitchFamily="34" charset="0"/>
              </a:rPr>
              <a:t>Research Questions</a:t>
            </a:r>
            <a:endParaRPr lang="en-US" dirty="0"/>
          </a:p>
        </p:txBody>
      </p:sp>
      <p:sp>
        <p:nvSpPr>
          <p:cNvPr id="4" name="Slide Number Placeholder 3">
            <a:extLst>
              <a:ext uri="{FF2B5EF4-FFF2-40B4-BE49-F238E27FC236}">
                <a16:creationId xmlns:a16="http://schemas.microsoft.com/office/drawing/2014/main" id="{E9934A85-4C65-1A42-4285-AE32C683FEAC}"/>
              </a:ext>
            </a:extLst>
          </p:cNvPr>
          <p:cNvSpPr>
            <a:spLocks noGrp="1"/>
          </p:cNvSpPr>
          <p:nvPr>
            <p:ph type="sldNum" sz="quarter" idx="12"/>
          </p:nvPr>
        </p:nvSpPr>
        <p:spPr/>
        <p:txBody>
          <a:bodyPr/>
          <a:lstStyle/>
          <a:p>
            <a:fld id="{AD813B8F-0C96-4966-B9C2-C2B58D97F9E1}" type="slidenum">
              <a:rPr lang="en-US" smtClean="0"/>
              <a:t>17</a:t>
            </a:fld>
            <a:endParaRPr lang="en-US"/>
          </a:p>
        </p:txBody>
      </p:sp>
      <p:pic>
        <p:nvPicPr>
          <p:cNvPr id="3" name="Picture 2">
            <a:extLst>
              <a:ext uri="{FF2B5EF4-FFF2-40B4-BE49-F238E27FC236}">
                <a16:creationId xmlns:a16="http://schemas.microsoft.com/office/drawing/2014/main" id="{3C35CFB6-1975-C376-A21E-429EB94FE8A8}"/>
              </a:ext>
            </a:extLst>
          </p:cNvPr>
          <p:cNvPicPr>
            <a:picLocks noChangeAspect="1"/>
          </p:cNvPicPr>
          <p:nvPr/>
        </p:nvPicPr>
        <p:blipFill>
          <a:blip r:embed="rId3"/>
          <a:srcRect t="13778"/>
          <a:stretch>
            <a:fillRect/>
          </a:stretch>
        </p:blipFill>
        <p:spPr>
          <a:xfrm>
            <a:off x="1925955" y="1562343"/>
            <a:ext cx="8340090" cy="4794007"/>
          </a:xfrm>
          <a:prstGeom prst="rect">
            <a:avLst/>
          </a:prstGeom>
        </p:spPr>
      </p:pic>
      <p:sp>
        <p:nvSpPr>
          <p:cNvPr id="6" name="TextBox 5">
            <a:extLst>
              <a:ext uri="{FF2B5EF4-FFF2-40B4-BE49-F238E27FC236}">
                <a16:creationId xmlns:a16="http://schemas.microsoft.com/office/drawing/2014/main" id="{DDF06CDB-0A13-D7BA-3701-F85D49F80329}"/>
              </a:ext>
            </a:extLst>
          </p:cNvPr>
          <p:cNvSpPr txBox="1"/>
          <p:nvPr/>
        </p:nvSpPr>
        <p:spPr>
          <a:xfrm>
            <a:off x="9388221" y="2483657"/>
            <a:ext cx="335280" cy="138499"/>
          </a:xfrm>
          <a:prstGeom prst="rect">
            <a:avLst/>
          </a:prstGeom>
          <a:solidFill>
            <a:srgbClr val="FFF8E3"/>
          </a:solidFill>
        </p:spPr>
        <p:txBody>
          <a:bodyPr wrap="square" rtlCol="0">
            <a:spAutoFit/>
          </a:bodyPr>
          <a:lstStyle/>
          <a:p>
            <a:endParaRPr lang="en-US" sz="3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7116620-A188-9C27-4879-DAD9E3AA4981}"/>
              </a:ext>
            </a:extLst>
          </p:cNvPr>
          <p:cNvPicPr>
            <a:picLocks noChangeAspect="1"/>
          </p:cNvPicPr>
          <p:nvPr/>
        </p:nvPicPr>
        <p:blipFill>
          <a:blip r:embed="rId4"/>
          <a:srcRect l="10665"/>
          <a:stretch>
            <a:fillRect/>
          </a:stretch>
        </p:blipFill>
        <p:spPr>
          <a:xfrm>
            <a:off x="9388221" y="2483657"/>
            <a:ext cx="130239" cy="138499"/>
          </a:xfrm>
          <a:prstGeom prst="rect">
            <a:avLst/>
          </a:prstGeom>
        </p:spPr>
      </p:pic>
      <p:pic>
        <p:nvPicPr>
          <p:cNvPr id="13" name="Picture 12">
            <a:extLst>
              <a:ext uri="{FF2B5EF4-FFF2-40B4-BE49-F238E27FC236}">
                <a16:creationId xmlns:a16="http://schemas.microsoft.com/office/drawing/2014/main" id="{720F8AAD-7BCF-988D-FED6-FF85930A7E95}"/>
              </a:ext>
            </a:extLst>
          </p:cNvPr>
          <p:cNvPicPr>
            <a:picLocks noChangeAspect="1"/>
          </p:cNvPicPr>
          <p:nvPr/>
        </p:nvPicPr>
        <p:blipFill>
          <a:blip r:embed="rId5"/>
          <a:srcRect l="42002" r="124"/>
          <a:stretch>
            <a:fillRect/>
          </a:stretch>
        </p:blipFill>
        <p:spPr>
          <a:xfrm>
            <a:off x="9515541" y="2473966"/>
            <a:ext cx="92071" cy="138500"/>
          </a:xfrm>
          <a:prstGeom prst="rect">
            <a:avLst/>
          </a:prstGeom>
        </p:spPr>
      </p:pic>
      <p:pic>
        <p:nvPicPr>
          <p:cNvPr id="16" name="Picture 15">
            <a:extLst>
              <a:ext uri="{FF2B5EF4-FFF2-40B4-BE49-F238E27FC236}">
                <a16:creationId xmlns:a16="http://schemas.microsoft.com/office/drawing/2014/main" id="{68744905-B5D0-7AF2-0420-5BF033809F76}"/>
              </a:ext>
            </a:extLst>
          </p:cNvPr>
          <p:cNvPicPr>
            <a:picLocks noChangeAspect="1"/>
          </p:cNvPicPr>
          <p:nvPr/>
        </p:nvPicPr>
        <p:blipFill>
          <a:blip r:embed="rId6"/>
          <a:srcRect l="11701" t="6557" b="-1"/>
          <a:stretch>
            <a:fillRect/>
          </a:stretch>
        </p:blipFill>
        <p:spPr>
          <a:xfrm>
            <a:off x="9607363" y="2496361"/>
            <a:ext cx="103750" cy="113515"/>
          </a:xfrm>
          <a:prstGeom prst="rect">
            <a:avLst/>
          </a:prstGeom>
        </p:spPr>
      </p:pic>
      <p:pic>
        <p:nvPicPr>
          <p:cNvPr id="17" name="Picture 16">
            <a:extLst>
              <a:ext uri="{FF2B5EF4-FFF2-40B4-BE49-F238E27FC236}">
                <a16:creationId xmlns:a16="http://schemas.microsoft.com/office/drawing/2014/main" id="{9D0BF06A-7899-EF3D-7376-3F2C383FC5FE}"/>
              </a:ext>
            </a:extLst>
          </p:cNvPr>
          <p:cNvPicPr>
            <a:picLocks noChangeAspect="1"/>
          </p:cNvPicPr>
          <p:nvPr/>
        </p:nvPicPr>
        <p:blipFill>
          <a:blip r:embed="rId5"/>
          <a:srcRect l="-14279" r="56404"/>
          <a:stretch>
            <a:fillRect/>
          </a:stretch>
        </p:blipFill>
        <p:spPr>
          <a:xfrm>
            <a:off x="9669745" y="2483657"/>
            <a:ext cx="85629" cy="128808"/>
          </a:xfrm>
          <a:prstGeom prst="rect">
            <a:avLst/>
          </a:prstGeom>
        </p:spPr>
      </p:pic>
      <p:pic>
        <p:nvPicPr>
          <p:cNvPr id="19" name="Picture 18">
            <a:extLst>
              <a:ext uri="{FF2B5EF4-FFF2-40B4-BE49-F238E27FC236}">
                <a16:creationId xmlns:a16="http://schemas.microsoft.com/office/drawing/2014/main" id="{F98AA2E7-20CA-7B98-6587-E87A7F4A2930}"/>
              </a:ext>
            </a:extLst>
          </p:cNvPr>
          <p:cNvPicPr>
            <a:picLocks noChangeAspect="1"/>
          </p:cNvPicPr>
          <p:nvPr/>
        </p:nvPicPr>
        <p:blipFill>
          <a:blip r:embed="rId7"/>
          <a:stretch>
            <a:fillRect/>
          </a:stretch>
        </p:blipFill>
        <p:spPr>
          <a:xfrm>
            <a:off x="3684254" y="3298172"/>
            <a:ext cx="141866" cy="153688"/>
          </a:xfrm>
          <a:prstGeom prst="rect">
            <a:avLst/>
          </a:prstGeom>
        </p:spPr>
      </p:pic>
      <p:sp>
        <p:nvSpPr>
          <p:cNvPr id="20" name="TextBox 19">
            <a:extLst>
              <a:ext uri="{FF2B5EF4-FFF2-40B4-BE49-F238E27FC236}">
                <a16:creationId xmlns:a16="http://schemas.microsoft.com/office/drawing/2014/main" id="{0CE97AF0-8A95-53C3-E616-60DF85A66851}"/>
              </a:ext>
            </a:extLst>
          </p:cNvPr>
          <p:cNvSpPr txBox="1"/>
          <p:nvPr/>
        </p:nvSpPr>
        <p:spPr>
          <a:xfrm>
            <a:off x="3826120" y="3332763"/>
            <a:ext cx="100085" cy="138499"/>
          </a:xfrm>
          <a:prstGeom prst="rect">
            <a:avLst/>
          </a:prstGeom>
          <a:solidFill>
            <a:srgbClr val="FFF8E3"/>
          </a:solidFill>
        </p:spPr>
        <p:txBody>
          <a:bodyPr wrap="square" rtlCol="0">
            <a:spAutoFit/>
          </a:bodyPr>
          <a:lstStyle/>
          <a:p>
            <a:endParaRPr lang="en-US" sz="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98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D6435-DEB0-C283-6718-E648E20C08C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D9A65A-950C-B315-3C81-06FD99EE7F4A}"/>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18</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6E4E685-7EE1-A879-6447-19269F00E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8608BA7B-1580-0756-752A-1C3455C3B9B4}"/>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Methodology</a:t>
            </a:r>
          </a:p>
        </p:txBody>
      </p:sp>
      <p:sp>
        <p:nvSpPr>
          <p:cNvPr id="7" name="TextBox 6">
            <a:extLst>
              <a:ext uri="{FF2B5EF4-FFF2-40B4-BE49-F238E27FC236}">
                <a16:creationId xmlns:a16="http://schemas.microsoft.com/office/drawing/2014/main" id="{49941BA7-7810-8580-991B-9EE6BB0228D6}"/>
              </a:ext>
            </a:extLst>
          </p:cNvPr>
          <p:cNvSpPr txBox="1"/>
          <p:nvPr/>
        </p:nvSpPr>
        <p:spPr>
          <a:xfrm>
            <a:off x="1128505" y="1240309"/>
            <a:ext cx="10900955"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ARM is an effective data mining method to explore interesting relationships between features from a large dataset.</a:t>
            </a:r>
          </a:p>
        </p:txBody>
      </p:sp>
      <p:pic>
        <p:nvPicPr>
          <p:cNvPr id="3074" name="Picture 2" descr="Methodology: Association Rule Mining Overview">
            <a:extLst>
              <a:ext uri="{FF2B5EF4-FFF2-40B4-BE49-F238E27FC236}">
                <a16:creationId xmlns:a16="http://schemas.microsoft.com/office/drawing/2014/main" id="{ACD97B53-4842-7574-C6F1-5BA0196422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7051" b="82813" l="6543" r="13184">
                        <a14:foregroundMark x1="9570" y1="82910" x2="9570" y2="82910"/>
                        <a14:foregroundMark x1="10254" y1="77441" x2="10254" y2="77441"/>
                        <a14:foregroundMark x1="6543" y1="79883" x2="6543" y2="79883"/>
                        <a14:foregroundMark x1="7129" y1="78613" x2="7129" y2="78613"/>
                        <a14:foregroundMark x1="8887" y1="77246" x2="8887" y2="77246"/>
                      </a14:backgroundRemoval>
                    </a14:imgEffect>
                  </a14:imgLayer>
                </a14:imgProps>
              </a:ext>
              <a:ext uri="{28A0092B-C50C-407E-A947-70E740481C1C}">
                <a14:useLocalDpi xmlns:a14="http://schemas.microsoft.com/office/drawing/2010/main" val="0"/>
              </a:ext>
            </a:extLst>
          </a:blip>
          <a:srcRect l="5857" t="76322" r="85917" b="16363"/>
          <a:stretch>
            <a:fillRect/>
          </a:stretch>
        </p:blipFill>
        <p:spPr bwMode="auto">
          <a:xfrm>
            <a:off x="564358" y="4871499"/>
            <a:ext cx="564147" cy="501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ethodology: Association Rule Mining Overview">
            <a:extLst>
              <a:ext uri="{FF2B5EF4-FFF2-40B4-BE49-F238E27FC236}">
                <a16:creationId xmlns:a16="http://schemas.microsoft.com/office/drawing/2014/main" id="{FA9BE592-4E6D-63C3-9C61-3E9AEE004654}"/>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24316" b="36133" l="6445" r="24316">
                        <a14:foregroundMark x1="8496" y1="28125" x2="8496" y2="28125"/>
                        <a14:foregroundMark x1="7617" y1="25391" x2="7617" y2="25391"/>
                        <a14:foregroundMark x1="8594" y1="24902" x2="9277" y2="24707"/>
                        <a14:foregroundMark x1="6934" y1="26758" x2="6836" y2="28223"/>
                        <a14:foregroundMark x1="24316" y1="36133" x2="24316" y2="36133"/>
                      </a14:backgroundRemoval>
                    </a14:imgEffect>
                  </a14:imgLayer>
                </a14:imgProps>
              </a:ext>
              <a:ext uri="{28A0092B-C50C-407E-A947-70E740481C1C}">
                <a14:useLocalDpi xmlns:a14="http://schemas.microsoft.com/office/drawing/2010/main" val="0"/>
              </a:ext>
            </a:extLst>
          </a:blip>
          <a:srcRect l="5719" t="23645" r="86086" b="68716"/>
          <a:stretch>
            <a:fillRect/>
          </a:stretch>
        </p:blipFill>
        <p:spPr bwMode="auto">
          <a:xfrm>
            <a:off x="557210" y="1230039"/>
            <a:ext cx="5619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ethodology: Association Rule Mining Overview">
            <a:extLst>
              <a:ext uri="{FF2B5EF4-FFF2-40B4-BE49-F238E27FC236}">
                <a16:creationId xmlns:a16="http://schemas.microsoft.com/office/drawing/2014/main" id="{15D93D49-F768-B8E3-511A-7928D5F63D45}"/>
              </a:ext>
            </a:extLst>
          </p:cNvPr>
          <p:cNvPicPr>
            <a:picLocks noChangeAspect="1" noChangeArrowheads="1"/>
          </p:cNvPicPr>
          <p:nvPr/>
        </p:nvPicPr>
        <p:blipFill rotWithShape="1">
          <a:blip r:embed="rId7">
            <a:extLst>
              <a:ext uri="{BEBA8EAE-BF5A-486C-A8C5-ECC9F3942E4B}">
                <a14:imgProps xmlns:a14="http://schemas.microsoft.com/office/drawing/2010/main">
                  <a14:imgLayer r:embed="rId5">
                    <a14:imgEffect>
                      <a14:backgroundRemoval t="38086" b="44434" l="6641" r="64063">
                        <a14:foregroundMark x1="6836" y1="39941" x2="6934" y2="41406"/>
                        <a14:foregroundMark x1="11133" y1="38086" x2="11133" y2="38770"/>
                        <a14:foregroundMark x1="8105" y1="38184" x2="8594" y2="42676"/>
                        <a14:foregroundMark x1="8789" y1="41309" x2="9277" y2="42090"/>
                        <a14:foregroundMark x1="10938" y1="41309" x2="11328" y2="42285"/>
                        <a14:foregroundMark x1="10645" y1="41309" x2="11035" y2="41895"/>
                        <a14:foregroundMark x1="64063" y1="42773" x2="64063" y2="42773"/>
                        <a14:foregroundMark x1="7715" y1="44141" x2="11621" y2="44141"/>
                      </a14:backgroundRemoval>
                    </a14:imgEffect>
                  </a14:imgLayer>
                </a14:imgProps>
              </a:ext>
              <a:ext uri="{28A0092B-C50C-407E-A947-70E740481C1C}">
                <a14:useLocalDpi xmlns:a14="http://schemas.microsoft.com/office/drawing/2010/main" val="0"/>
              </a:ext>
            </a:extLst>
          </a:blip>
          <a:srcRect l="5985" t="37594" r="85820" b="54768"/>
          <a:stretch>
            <a:fillRect/>
          </a:stretch>
        </p:blipFill>
        <p:spPr bwMode="auto">
          <a:xfrm>
            <a:off x="557209" y="2376777"/>
            <a:ext cx="561975" cy="5238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202BA87-0941-73B2-BC08-9496E74423A2}"/>
              </a:ext>
            </a:extLst>
          </p:cNvPr>
          <p:cNvSpPr txBox="1"/>
          <p:nvPr/>
        </p:nvSpPr>
        <p:spPr>
          <a:xfrm>
            <a:off x="1128505" y="2374072"/>
            <a:ext cx="9782174"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First proposed by Agrawal et al., 1993, ARM is widely used in pattern discovery. </a:t>
            </a:r>
          </a:p>
        </p:txBody>
      </p:sp>
      <p:pic>
        <p:nvPicPr>
          <p:cNvPr id="13" name="Picture 2" descr="Methodology: Association Rule Mining Overview">
            <a:extLst>
              <a:ext uri="{FF2B5EF4-FFF2-40B4-BE49-F238E27FC236}">
                <a16:creationId xmlns:a16="http://schemas.microsoft.com/office/drawing/2014/main" id="{8F5DDF40-608E-1718-5953-DEE1E678F615}"/>
              </a:ext>
            </a:extLst>
          </p:cNvPr>
          <p:cNvPicPr>
            <a:picLocks noChangeAspect="1" noChangeArrowheads="1"/>
          </p:cNvPicPr>
          <p:nvPr/>
        </p:nvPicPr>
        <p:blipFill rotWithShape="1">
          <a:blip r:embed="rId8">
            <a:extLst>
              <a:ext uri="{BEBA8EAE-BF5A-486C-A8C5-ECC9F3942E4B}">
                <a14:imgProps xmlns:a14="http://schemas.microsoft.com/office/drawing/2010/main">
                  <a14:imgLayer r:embed="rId5">
                    <a14:imgEffect>
                      <a14:backgroundRemoval t="48087" b="57780" l="6364" r="12920">
                        <a14:foregroundMark x1="9473" y1="49316" x2="9473" y2="49316"/>
                        <a14:foregroundMark x1="8691" y1="51660" x2="8691" y2="51660"/>
                        <a14:foregroundMark x1="11035" y1="51270" x2="11035" y2="51270"/>
                        <a14:foregroundMark x1="11230" y1="52344" x2="11230" y2="52344"/>
                        <a14:foregroundMark x1="10938" y1="54102" x2="10938" y2="54102"/>
                        <a14:foregroundMark x1="11133" y1="54980" x2="11133" y2="54980"/>
                        <a14:foregroundMark x1="8691" y1="54590" x2="8691" y2="54590"/>
                        <a14:foregroundMark x1="6836" y1="57129" x2="6836" y2="57129"/>
                        <a14:foregroundMark x1="12598" y1="49316" x2="12598" y2="49316"/>
                      </a14:backgroundRemoval>
                    </a14:imgEffect>
                  </a14:imgLayer>
                </a14:imgProps>
              </a:ext>
              <a:ext uri="{28A0092B-C50C-407E-A947-70E740481C1C}">
                <a14:useLocalDpi xmlns:a14="http://schemas.microsoft.com/office/drawing/2010/main" val="0"/>
              </a:ext>
            </a:extLst>
          </a:blip>
          <a:srcRect l="5545" t="46875" r="86261" b="41008"/>
          <a:stretch>
            <a:fillRect/>
          </a:stretch>
        </p:blipFill>
        <p:spPr bwMode="auto">
          <a:xfrm>
            <a:off x="557208" y="3379112"/>
            <a:ext cx="561976" cy="8309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56D6F7-D19D-AE3D-41EA-59C6B843FF0B}"/>
              </a:ext>
            </a:extLst>
          </p:cNvPr>
          <p:cNvSpPr txBox="1"/>
          <p:nvPr/>
        </p:nvSpPr>
        <p:spPr>
          <a:xfrm>
            <a:off x="1119184" y="3436006"/>
            <a:ext cx="9782174" cy="1200329"/>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Key Steps in ARM: </a:t>
            </a:r>
          </a:p>
          <a:p>
            <a:pPr marL="457200" indent="-457200">
              <a:buAutoNum type="arabicParenBoth"/>
            </a:pPr>
            <a:r>
              <a:rPr lang="en-US" sz="2400" dirty="0">
                <a:latin typeface="Arial" panose="020B0604020202020204" pitchFamily="34" charset="0"/>
                <a:cs typeface="Arial" panose="020B0604020202020204" pitchFamily="34" charset="0"/>
              </a:rPr>
              <a:t>Identify frequent </a:t>
            </a:r>
            <a:r>
              <a:rPr lang="en-US" sz="2400" dirty="0" err="1">
                <a:latin typeface="Arial" panose="020B0604020202020204" pitchFamily="34" charset="0"/>
                <a:cs typeface="Arial" panose="020B0604020202020204" pitchFamily="34" charset="0"/>
              </a:rPr>
              <a:t>itemsets</a:t>
            </a:r>
            <a:r>
              <a:rPr lang="en-US" sz="2400" dirty="0">
                <a:latin typeface="Arial" panose="020B0604020202020204" pitchFamily="34" charset="0"/>
                <a:cs typeface="Arial" panose="020B0604020202020204" pitchFamily="34" charset="0"/>
              </a:rPr>
              <a:t> from the given dataset, and</a:t>
            </a:r>
          </a:p>
          <a:p>
            <a:pPr marL="457200" indent="-457200">
              <a:buAutoNum type="arabicParenBoth"/>
            </a:pPr>
            <a:r>
              <a:rPr lang="en-US" sz="2400" dirty="0">
                <a:latin typeface="Arial" panose="020B0604020202020204" pitchFamily="34" charset="0"/>
                <a:cs typeface="Arial" panose="020B0604020202020204" pitchFamily="34" charset="0"/>
              </a:rPr>
              <a:t>Generate association rules from the identified frequent </a:t>
            </a:r>
            <a:r>
              <a:rPr lang="en-US" sz="2400" dirty="0" err="1">
                <a:latin typeface="Arial" panose="020B0604020202020204" pitchFamily="34" charset="0"/>
                <a:cs typeface="Arial" panose="020B0604020202020204" pitchFamily="34" charset="0"/>
              </a:rPr>
              <a:t>itemsets</a:t>
            </a:r>
            <a:r>
              <a:rPr lang="en-US" sz="2400" dirty="0">
                <a:latin typeface="Arial" panose="020B060402020202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05CB6AC2-DA10-4D18-951B-DDC80B4CC69A}"/>
              </a:ext>
            </a:extLst>
          </p:cNvPr>
          <p:cNvSpPr txBox="1"/>
          <p:nvPr/>
        </p:nvSpPr>
        <p:spPr>
          <a:xfrm>
            <a:off x="1128504" y="4786695"/>
            <a:ext cx="10690962" cy="1569660"/>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Key Parameters:</a:t>
            </a:r>
            <a:br>
              <a:rPr lang="en-US" sz="2400" b="1" dirty="0">
                <a:solidFill>
                  <a:srgbClr val="002060"/>
                </a:solidFill>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Support – How frequently the itemset appears in the dataset.</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Confidence – Likelihood that an item Y is present when item X is present.</a:t>
            </a:r>
          </a:p>
          <a:p>
            <a:r>
              <a:rPr lang="en-US" sz="2400" dirty="0">
                <a:latin typeface="Arial" panose="020B0604020202020204" pitchFamily="34" charset="0"/>
                <a:cs typeface="Arial" panose="020B0604020202020204" pitchFamily="34" charset="0"/>
              </a:rPr>
              <a:t>Lift – Measures the strength of a rule over random co-occurrence.</a:t>
            </a:r>
          </a:p>
        </p:txBody>
      </p:sp>
    </p:spTree>
    <p:extLst>
      <p:ext uri="{BB962C8B-B14F-4D97-AF65-F5344CB8AC3E}">
        <p14:creationId xmlns:p14="http://schemas.microsoft.com/office/powerpoint/2010/main" val="568600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FED35-E492-714F-08CE-7A02C8D974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D60204-0977-FE84-43BB-BE46E0906704}"/>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19</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471D4539-3D01-ADE7-8A8C-E6F77D991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7C4FA1E9-4003-C338-E02C-F2724BD328FA}"/>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Methodology</a:t>
            </a:r>
          </a:p>
        </p:txBody>
      </p:sp>
      <p:sp>
        <p:nvSpPr>
          <p:cNvPr id="7" name="TextBox 6">
            <a:extLst>
              <a:ext uri="{FF2B5EF4-FFF2-40B4-BE49-F238E27FC236}">
                <a16:creationId xmlns:a16="http://schemas.microsoft.com/office/drawing/2014/main" id="{E16036F1-C410-DFE4-0C29-798BC0F499B3}"/>
              </a:ext>
            </a:extLst>
          </p:cNvPr>
          <p:cNvSpPr txBox="1"/>
          <p:nvPr/>
        </p:nvSpPr>
        <p:spPr>
          <a:xfrm>
            <a:off x="838198" y="1217836"/>
            <a:ext cx="10900955" cy="3108543"/>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Support is defined as the frequency or the number of times an itemset appears in a given transactional database  (Agrawal et al., 1993).</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For example, if the support of an itemset or item is 0.05%, it indicates that the itemset or item occurs in only 0.05% of the total transactions within the database.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5A6BF0-5028-EEE2-2390-2055F310D4FB}"/>
                  </a:ext>
                </a:extLst>
              </p:cNvPr>
              <p:cNvSpPr txBox="1"/>
              <p:nvPr/>
            </p:nvSpPr>
            <p:spPr>
              <a:xfrm>
                <a:off x="3874112" y="4627365"/>
                <a:ext cx="4443776" cy="975908"/>
              </a:xfrm>
              <a:prstGeom prst="rect">
                <a:avLst/>
              </a:prstGeom>
              <a:noFill/>
            </p:spPr>
            <p:txBody>
              <a:bodyPr wrap="square">
                <a:spAutoFit/>
              </a:bodyPr>
              <a:lstStyle/>
              <a:p>
                <a:pPr marL="57150" indent="0">
                  <a:spcAft>
                    <a:spcPts val="600"/>
                  </a:spcAft>
                  <a:buNone/>
                </a:pPr>
                <a14:m>
                  <m:oMathPara xmlns:m="http://schemas.openxmlformats.org/officeDocument/2006/math">
                    <m:oMathParaPr>
                      <m:jc m:val="centerGroup"/>
                    </m:oMathParaPr>
                    <m:oMath xmlns:m="http://schemas.openxmlformats.org/officeDocument/2006/math">
                      <m:r>
                        <m:rPr>
                          <m:sty m:val="p"/>
                        </m:rP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Support</m:t>
                      </m:r>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 </m:t>
                      </m:r>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𝑆</m:t>
                      </m:r>
                      <m:d>
                        <m:dPr>
                          <m:ctrlPr>
                            <a:rPr lang="en-US" sz="2800" i="1">
                              <a:solidFill>
                                <a:srgbClr val="000000"/>
                              </a:solidFill>
                              <a:latin typeface="Cambria Math" panose="02040503050406030204" pitchFamily="18" charset="0"/>
                              <a:ea typeface="Calibri" panose="020F0502020204030204" pitchFamily="34" charset="0"/>
                              <a:cs typeface="Vrinda" panose="020B0502040204020203" pitchFamily="34" charset="0"/>
                            </a:rPr>
                          </m:ctrlPr>
                        </m:dPr>
                        <m:e>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𝐴</m:t>
                          </m:r>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m:t>
                          </m:r>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𝐵</m:t>
                          </m:r>
                        </m:e>
                      </m:d>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m:t>
                      </m:r>
                      <m:f>
                        <m:fPr>
                          <m:ctrlPr>
                            <a:rPr lang="en-US" sz="2800" i="1">
                              <a:solidFill>
                                <a:srgbClr val="000000"/>
                              </a:solidFill>
                              <a:latin typeface="Cambria Math" panose="02040503050406030204" pitchFamily="18" charset="0"/>
                              <a:ea typeface="Calibri" panose="020F0502020204030204" pitchFamily="34" charset="0"/>
                              <a:cs typeface="Vrinda" panose="020B0502040204020203" pitchFamily="34" charset="0"/>
                            </a:rPr>
                          </m:ctrlPr>
                        </m:fPr>
                        <m:num>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𝐴</m:t>
                          </m:r>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m:t>
                          </m:r>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𝐵</m:t>
                          </m:r>
                        </m:num>
                        <m:den>
                          <m:r>
                            <a:rPr lang="en-US" sz="2800">
                              <a:solidFill>
                                <a:srgbClr val="000000"/>
                              </a:solidFill>
                              <a:latin typeface="Cambria Math" panose="02040503050406030204" pitchFamily="18" charset="0"/>
                              <a:ea typeface="Calibri" panose="020F0502020204030204" pitchFamily="34" charset="0"/>
                              <a:cs typeface="Vrinda" panose="020B0502040204020203" pitchFamily="34" charset="0"/>
                            </a:rPr>
                            <m:t>𝑁</m:t>
                          </m:r>
                        </m:den>
                      </m:f>
                    </m:oMath>
                  </m:oMathPara>
                </a14:m>
                <a:endParaRPr lang="en-US" sz="2800" dirty="0">
                  <a:solidFill>
                    <a:srgbClr val="000000"/>
                  </a:solidFill>
                  <a:latin typeface="Cambria Math" panose="02040503050406030204" pitchFamily="18" charset="0"/>
                  <a:ea typeface="Calibri" panose="020F0502020204030204" pitchFamily="34" charset="0"/>
                  <a:cs typeface="Vrinda" panose="020B0502040204020203" pitchFamily="34" charset="0"/>
                </a:endParaRPr>
              </a:p>
            </p:txBody>
          </p:sp>
        </mc:Choice>
        <mc:Fallback xmlns="">
          <p:sp>
            <p:nvSpPr>
              <p:cNvPr id="3" name="TextBox 2">
                <a:extLst>
                  <a:ext uri="{FF2B5EF4-FFF2-40B4-BE49-F238E27FC236}">
                    <a16:creationId xmlns:a16="http://schemas.microsoft.com/office/drawing/2014/main" id="{D55A6BF0-5028-EEE2-2390-2055F310D4FB}"/>
                  </a:ext>
                </a:extLst>
              </p:cNvPr>
              <p:cNvSpPr txBox="1">
                <a:spLocks noRot="1" noChangeAspect="1" noMove="1" noResize="1" noEditPoints="1" noAdjustHandles="1" noChangeArrowheads="1" noChangeShapeType="1" noTextEdit="1"/>
              </p:cNvSpPr>
              <p:nvPr/>
            </p:nvSpPr>
            <p:spPr>
              <a:xfrm>
                <a:off x="3874112" y="4627365"/>
                <a:ext cx="4443776" cy="97590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9774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B6CE2C-255E-6D36-9476-5F0E9F94D08A}"/>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Acknowledgement</a:t>
            </a:r>
            <a:endParaRPr lang="en-US" dirty="0"/>
          </a:p>
        </p:txBody>
      </p:sp>
      <p:sp>
        <p:nvSpPr>
          <p:cNvPr id="2" name="Slide Number Placeholder 1">
            <a:extLst>
              <a:ext uri="{FF2B5EF4-FFF2-40B4-BE49-F238E27FC236}">
                <a16:creationId xmlns:a16="http://schemas.microsoft.com/office/drawing/2014/main" id="{4BB539B6-AEF7-F418-E7CF-CF43BACFB6E6}"/>
              </a:ext>
            </a:extLst>
          </p:cNvPr>
          <p:cNvSpPr>
            <a:spLocks noGrp="1"/>
          </p:cNvSpPr>
          <p:nvPr>
            <p:ph type="sldNum" sz="quarter" idx="12"/>
          </p:nvPr>
        </p:nvSpPr>
        <p:spPr/>
        <p:txBody>
          <a:bodyPr/>
          <a:lstStyle/>
          <a:p>
            <a:fld id="{AD813B8F-0C96-4966-B9C2-C2B58D97F9E1}" type="slidenum">
              <a:rPr lang="en-US" sz="1600" smtClean="0"/>
              <a:t>2</a:t>
            </a:fld>
            <a:endParaRPr lang="en-US" sz="1600" dirty="0"/>
          </a:p>
        </p:txBody>
      </p:sp>
      <p:sp>
        <p:nvSpPr>
          <p:cNvPr id="4" name="TextBox 3">
            <a:extLst>
              <a:ext uri="{FF2B5EF4-FFF2-40B4-BE49-F238E27FC236}">
                <a16:creationId xmlns:a16="http://schemas.microsoft.com/office/drawing/2014/main" id="{BC3AD931-225E-73E2-293A-7F7BD34C650C}"/>
              </a:ext>
            </a:extLst>
          </p:cNvPr>
          <p:cNvSpPr txBox="1"/>
          <p:nvPr/>
        </p:nvSpPr>
        <p:spPr>
          <a:xfrm>
            <a:off x="4546600" y="1357407"/>
            <a:ext cx="3098800" cy="523220"/>
          </a:xfrm>
          <a:prstGeom prst="rect">
            <a:avLst/>
          </a:prstGeom>
          <a:noFill/>
        </p:spPr>
        <p:txBody>
          <a:bodyPr wrap="square">
            <a:spAutoFit/>
          </a:bodyPr>
          <a:lstStyle/>
          <a:p>
            <a:pPr algn="l"/>
            <a:r>
              <a:rPr lang="en-US" sz="2800" b="1" dirty="0">
                <a:solidFill>
                  <a:srgbClr val="153854"/>
                </a:solidFill>
                <a:latin typeface="Arial" panose="020B0604020202020204" pitchFamily="34" charset="0"/>
                <a:cs typeface="Arial" panose="020B0604020202020204" pitchFamily="34" charset="0"/>
              </a:rPr>
              <a:t>Committee Chair</a:t>
            </a:r>
          </a:p>
        </p:txBody>
      </p:sp>
      <p:pic>
        <p:nvPicPr>
          <p:cNvPr id="6" name="Picture 5" descr="A person wearing glasses and a black shirt&#10;&#10;Description automatically generated">
            <a:extLst>
              <a:ext uri="{FF2B5EF4-FFF2-40B4-BE49-F238E27FC236}">
                <a16:creationId xmlns:a16="http://schemas.microsoft.com/office/drawing/2014/main" id="{DD030B93-5E3C-8A59-0CE1-4E122234B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099" y="2057091"/>
            <a:ext cx="1308101" cy="1795554"/>
          </a:xfrm>
          <a:prstGeom prst="rect">
            <a:avLst/>
          </a:prstGeom>
        </p:spPr>
      </p:pic>
      <p:sp>
        <p:nvSpPr>
          <p:cNvPr id="7" name="TextBox 6">
            <a:extLst>
              <a:ext uri="{FF2B5EF4-FFF2-40B4-BE49-F238E27FC236}">
                <a16:creationId xmlns:a16="http://schemas.microsoft.com/office/drawing/2014/main" id="{3305B8A3-6A26-2A09-4397-404866A772C1}"/>
              </a:ext>
            </a:extLst>
          </p:cNvPr>
          <p:cNvSpPr txBox="1"/>
          <p:nvPr/>
        </p:nvSpPr>
        <p:spPr>
          <a:xfrm>
            <a:off x="5661748" y="2451857"/>
            <a:ext cx="2508586"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Dr. </a:t>
            </a:r>
            <a:r>
              <a:rPr lang="en-US" dirty="0" err="1">
                <a:latin typeface="Arial" panose="020B0604020202020204" pitchFamily="34" charset="0"/>
                <a:cs typeface="Arial" panose="020B0604020202020204" pitchFamily="34" charset="0"/>
              </a:rPr>
              <a:t>Subasish</a:t>
            </a:r>
            <a:r>
              <a:rPr lang="en-US" dirty="0">
                <a:latin typeface="Arial" panose="020B0604020202020204" pitchFamily="34" charset="0"/>
                <a:cs typeface="Arial" panose="020B0604020202020204" pitchFamily="34" charset="0"/>
              </a:rPr>
              <a:t> Das</a:t>
            </a:r>
          </a:p>
          <a:p>
            <a:r>
              <a:rPr lang="en-US" dirty="0">
                <a:latin typeface="Arial" panose="020B0604020202020204" pitchFamily="34" charset="0"/>
                <a:cs typeface="Arial" panose="020B0604020202020204" pitchFamily="34" charset="0"/>
              </a:rPr>
              <a:t>Assistant Professor,</a:t>
            </a:r>
          </a:p>
          <a:p>
            <a:r>
              <a:rPr lang="en-US" dirty="0">
                <a:latin typeface="Arial" panose="020B0604020202020204" pitchFamily="34" charset="0"/>
                <a:cs typeface="Arial" panose="020B0604020202020204" pitchFamily="34" charset="0"/>
              </a:rPr>
              <a:t>Texas State University</a:t>
            </a:r>
          </a:p>
        </p:txBody>
      </p:sp>
      <p:sp>
        <p:nvSpPr>
          <p:cNvPr id="8" name="TextBox 7">
            <a:extLst>
              <a:ext uri="{FF2B5EF4-FFF2-40B4-BE49-F238E27FC236}">
                <a16:creationId xmlns:a16="http://schemas.microsoft.com/office/drawing/2014/main" id="{BF596C86-BE0E-D17B-516C-CC1D94224A25}"/>
              </a:ext>
            </a:extLst>
          </p:cNvPr>
          <p:cNvSpPr txBox="1"/>
          <p:nvPr/>
        </p:nvSpPr>
        <p:spPr>
          <a:xfrm>
            <a:off x="4229099" y="4029109"/>
            <a:ext cx="3733801" cy="523220"/>
          </a:xfrm>
          <a:prstGeom prst="rect">
            <a:avLst/>
          </a:prstGeom>
          <a:noFill/>
        </p:spPr>
        <p:txBody>
          <a:bodyPr wrap="square">
            <a:spAutoFit/>
          </a:bodyPr>
          <a:lstStyle/>
          <a:p>
            <a:pPr algn="l"/>
            <a:r>
              <a:rPr lang="en-US" sz="2800" b="1" dirty="0">
                <a:solidFill>
                  <a:srgbClr val="153854"/>
                </a:solidFill>
                <a:latin typeface="Arial" panose="020B0604020202020204" pitchFamily="34" charset="0"/>
                <a:cs typeface="Arial" panose="020B0604020202020204" pitchFamily="34" charset="0"/>
              </a:rPr>
              <a:t>Committee Members</a:t>
            </a:r>
          </a:p>
        </p:txBody>
      </p:sp>
      <p:pic>
        <p:nvPicPr>
          <p:cNvPr id="9" name="Picture 8">
            <a:extLst>
              <a:ext uri="{FF2B5EF4-FFF2-40B4-BE49-F238E27FC236}">
                <a16:creationId xmlns:a16="http://schemas.microsoft.com/office/drawing/2014/main" id="{70F73F42-B63F-ECE0-EB1F-E4AEB8CF3C6A}"/>
              </a:ext>
            </a:extLst>
          </p:cNvPr>
          <p:cNvPicPr>
            <a:picLocks noChangeAspect="1"/>
          </p:cNvPicPr>
          <p:nvPr/>
        </p:nvPicPr>
        <p:blipFill>
          <a:blip r:embed="rId4"/>
          <a:stretch>
            <a:fillRect/>
          </a:stretch>
        </p:blipFill>
        <p:spPr>
          <a:xfrm>
            <a:off x="1676400" y="4552329"/>
            <a:ext cx="1647765" cy="1795554"/>
          </a:xfrm>
          <a:prstGeom prst="rect">
            <a:avLst/>
          </a:prstGeom>
        </p:spPr>
      </p:pic>
      <p:pic>
        <p:nvPicPr>
          <p:cNvPr id="10" name="Picture 9">
            <a:extLst>
              <a:ext uri="{FF2B5EF4-FFF2-40B4-BE49-F238E27FC236}">
                <a16:creationId xmlns:a16="http://schemas.microsoft.com/office/drawing/2014/main" id="{D1924BF4-FED9-1A41-359F-73CA1FF96669}"/>
              </a:ext>
            </a:extLst>
          </p:cNvPr>
          <p:cNvPicPr>
            <a:picLocks noChangeAspect="1"/>
          </p:cNvPicPr>
          <p:nvPr/>
        </p:nvPicPr>
        <p:blipFill>
          <a:blip r:embed="rId5"/>
          <a:stretch>
            <a:fillRect/>
          </a:stretch>
        </p:blipFill>
        <p:spPr>
          <a:xfrm>
            <a:off x="6493004" y="4597371"/>
            <a:ext cx="1196512" cy="1758979"/>
          </a:xfrm>
          <a:prstGeom prst="rect">
            <a:avLst/>
          </a:prstGeom>
        </p:spPr>
      </p:pic>
      <p:sp>
        <p:nvSpPr>
          <p:cNvPr id="11" name="TextBox 10">
            <a:extLst>
              <a:ext uri="{FF2B5EF4-FFF2-40B4-BE49-F238E27FC236}">
                <a16:creationId xmlns:a16="http://schemas.microsoft.com/office/drawing/2014/main" id="{AF3CF812-B396-283E-E601-87304D13A870}"/>
              </a:ext>
            </a:extLst>
          </p:cNvPr>
          <p:cNvSpPr txBox="1"/>
          <p:nvPr/>
        </p:nvSpPr>
        <p:spPr>
          <a:xfrm>
            <a:off x="3644266" y="5130089"/>
            <a:ext cx="2528637"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Dr. Jung Yeon</a:t>
            </a:r>
          </a:p>
          <a:p>
            <a:r>
              <a:rPr lang="en-US" dirty="0">
                <a:latin typeface="Arial" panose="020B0604020202020204" pitchFamily="34" charset="0"/>
                <a:cs typeface="Arial" panose="020B0604020202020204" pitchFamily="34" charset="0"/>
              </a:rPr>
              <a:t>Assistant Professor,</a:t>
            </a:r>
          </a:p>
          <a:p>
            <a:r>
              <a:rPr lang="en-US" dirty="0">
                <a:latin typeface="Arial" panose="020B0604020202020204" pitchFamily="34" charset="0"/>
                <a:cs typeface="Arial" panose="020B0604020202020204" pitchFamily="34" charset="0"/>
              </a:rPr>
              <a:t>Texas State University</a:t>
            </a:r>
          </a:p>
        </p:txBody>
      </p:sp>
      <p:sp>
        <p:nvSpPr>
          <p:cNvPr id="12" name="TextBox 11">
            <a:extLst>
              <a:ext uri="{FF2B5EF4-FFF2-40B4-BE49-F238E27FC236}">
                <a16:creationId xmlns:a16="http://schemas.microsoft.com/office/drawing/2014/main" id="{A6BD44BD-EFD2-E69D-E0C3-9586E2C1697D}"/>
              </a:ext>
            </a:extLst>
          </p:cNvPr>
          <p:cNvSpPr txBox="1"/>
          <p:nvPr/>
        </p:nvSpPr>
        <p:spPr>
          <a:xfrm>
            <a:off x="7772501" y="5036383"/>
            <a:ext cx="2528637"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Dr. Feng Hong</a:t>
            </a:r>
          </a:p>
          <a:p>
            <a:r>
              <a:rPr lang="en-US" dirty="0">
                <a:latin typeface="Arial" panose="020B0604020202020204" pitchFamily="34" charset="0"/>
                <a:cs typeface="Arial" panose="020B0604020202020204" pitchFamily="34" charset="0"/>
              </a:rPr>
              <a:t>Associate Professor of Practice,</a:t>
            </a:r>
          </a:p>
          <a:p>
            <a:r>
              <a:rPr lang="en-US" dirty="0">
                <a:latin typeface="Arial" panose="020B0604020202020204" pitchFamily="34" charset="0"/>
                <a:cs typeface="Arial" panose="020B0604020202020204" pitchFamily="34" charset="0"/>
              </a:rPr>
              <a:t>Texas State University</a:t>
            </a:r>
          </a:p>
        </p:txBody>
      </p:sp>
    </p:spTree>
    <p:extLst>
      <p:ext uri="{BB962C8B-B14F-4D97-AF65-F5344CB8AC3E}">
        <p14:creationId xmlns:p14="http://schemas.microsoft.com/office/powerpoint/2010/main" val="1026264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86321-8C17-A45E-48BE-E11881FF71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382CE9-6044-A9FF-0699-D7A21E2EA953}"/>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20</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5E436C16-5045-166F-A12B-82B7116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EAEE9330-7BFF-D2D1-2C3A-8E7E530E319B}"/>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Methodology</a:t>
            </a:r>
          </a:p>
        </p:txBody>
      </p:sp>
      <p:sp>
        <p:nvSpPr>
          <p:cNvPr id="7" name="TextBox 6">
            <a:extLst>
              <a:ext uri="{FF2B5EF4-FFF2-40B4-BE49-F238E27FC236}">
                <a16:creationId xmlns:a16="http://schemas.microsoft.com/office/drawing/2014/main" id="{EED4E9A7-1C52-FA13-2C2B-DD56A2017C19}"/>
              </a:ext>
            </a:extLst>
          </p:cNvPr>
          <p:cNvSpPr txBox="1"/>
          <p:nvPr/>
        </p:nvSpPr>
        <p:spPr>
          <a:xfrm>
            <a:off x="838198" y="1217836"/>
            <a:ext cx="10900955" cy="2246769"/>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Confidence is defined as the conditional probability P(A│B), which represents the likelihood of both A and B occurring together</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For instance, if the confidence of a rule is 90%, it indicates that 90% of the transactions containing X also include 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D9E3A8-2EEE-585E-FC3B-8C1CDE76A9CB}"/>
                  </a:ext>
                </a:extLst>
              </p:cNvPr>
              <p:cNvSpPr txBox="1"/>
              <p:nvPr/>
            </p:nvSpPr>
            <p:spPr>
              <a:xfrm>
                <a:off x="3251563" y="3948526"/>
                <a:ext cx="5688873" cy="1081899"/>
              </a:xfrm>
              <a:prstGeom prst="rect">
                <a:avLst/>
              </a:prstGeom>
              <a:noFill/>
            </p:spPr>
            <p:txBody>
              <a:bodyPr wrap="square">
                <a:spAutoFit/>
              </a:bodyPr>
              <a:lstStyle/>
              <a:p>
                <a:pPr marL="57150" indent="0">
                  <a:spcAft>
                    <a:spcPts val="600"/>
                  </a:spcAft>
                  <a:buNone/>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𝐶𝑜𝑛𝑓𝑖𝑑𝑒𝑛𝑐𝑒</m:t>
                      </m:r>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𝐶</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𝐵</m:t>
                          </m:r>
                        </m:e>
                      </m:d>
                      <m:r>
                        <a:rPr lang="en-US" sz="2800" i="1">
                          <a:solidFill>
                            <a:srgbClr val="000000"/>
                          </a:solidFill>
                          <a:latin typeface="Cambria Math" panose="02040503050406030204" pitchFamily="18" charset="0"/>
                        </a:rPr>
                        <m:t>=</m:t>
                      </m:r>
                      <m:f>
                        <m:fPr>
                          <m:ctrlPr>
                            <a:rPr lang="en-US" sz="2800" i="1">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𝑆</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𝐵</m:t>
                              </m:r>
                            </m:e>
                          </m:d>
                        </m:num>
                        <m:den>
                          <m:r>
                            <a:rPr lang="en-US" sz="2800" i="1">
                              <a:solidFill>
                                <a:srgbClr val="000000"/>
                              </a:solidFill>
                              <a:latin typeface="Cambria Math" panose="02040503050406030204" pitchFamily="18" charset="0"/>
                            </a:rPr>
                            <m:t>𝑆</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den>
                      </m:f>
                    </m:oMath>
                  </m:oMathPara>
                </a14:m>
                <a:endParaRPr lang="en-US" sz="2800" i="1" dirty="0">
                  <a:solidFill>
                    <a:srgbClr val="000000"/>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ED9E3A8-2EEE-585E-FC3B-8C1CDE76A9CB}"/>
                  </a:ext>
                </a:extLst>
              </p:cNvPr>
              <p:cNvSpPr txBox="1">
                <a:spLocks noRot="1" noChangeAspect="1" noMove="1" noResize="1" noEditPoints="1" noAdjustHandles="1" noChangeArrowheads="1" noChangeShapeType="1" noTextEdit="1"/>
              </p:cNvSpPr>
              <p:nvPr/>
            </p:nvSpPr>
            <p:spPr>
              <a:xfrm>
                <a:off x="3251563" y="3948526"/>
                <a:ext cx="5688873" cy="108189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7801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9C478-A408-96E2-86AA-C7F415A648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4BCFE5-A99F-DD07-D562-0D621EC31305}"/>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21</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9BEBE027-A6B6-97EC-8351-1F3E94E8A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ACE2218F-8D02-13EF-CB32-5B0A083CBE2E}"/>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Methodology</a:t>
            </a:r>
          </a:p>
        </p:txBody>
      </p:sp>
      <p:sp>
        <p:nvSpPr>
          <p:cNvPr id="7" name="TextBox 6">
            <a:extLst>
              <a:ext uri="{FF2B5EF4-FFF2-40B4-BE49-F238E27FC236}">
                <a16:creationId xmlns:a16="http://schemas.microsoft.com/office/drawing/2014/main" id="{F7E69587-F952-C5B9-B46A-49B0DF4D987D}"/>
              </a:ext>
            </a:extLst>
          </p:cNvPr>
          <p:cNvSpPr txBox="1"/>
          <p:nvPr/>
        </p:nvSpPr>
        <p:spPr>
          <a:xfrm>
            <a:off x="838198" y="1217836"/>
            <a:ext cx="10900955" cy="3293209"/>
          </a:xfrm>
          <a:prstGeom prst="rect">
            <a:avLst/>
          </a:prstGeom>
          <a:noFill/>
        </p:spPr>
        <p:txBody>
          <a:bodyPr wrap="square">
            <a:spAutoFit/>
          </a:bodyPr>
          <a:lstStyle/>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Lift represents the ratio of the confidence of the rule to the expected confidence, assessing how frequently the antecedents and consequences of a rule occur together compared to what would be expected if they were statistically independent.</a:t>
            </a:r>
          </a:p>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Lift &gt; 1: antecedent and consequent occur together more than expected (positive correlation).</a:t>
            </a:r>
          </a:p>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Lift &lt; 1: they occur together less than expected (negative correlation).</a:t>
            </a:r>
          </a:p>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Lift = 1: they occur together as expected (independence).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BADB033-F064-6110-F71F-40FA0F000D67}"/>
                  </a:ext>
                </a:extLst>
              </p:cNvPr>
              <p:cNvSpPr txBox="1"/>
              <p:nvPr/>
            </p:nvSpPr>
            <p:spPr>
              <a:xfrm>
                <a:off x="1621972" y="4719469"/>
                <a:ext cx="8948056" cy="1066382"/>
              </a:xfrm>
              <a:prstGeom prst="rect">
                <a:avLst/>
              </a:prstGeom>
              <a:noFill/>
            </p:spPr>
            <p:txBody>
              <a:bodyPr wrap="square">
                <a:spAutoFit/>
              </a:bodyPr>
              <a:lstStyle/>
              <a:p>
                <a:pPr marL="57150" indent="0">
                  <a:spcAft>
                    <a:spcPts val="600"/>
                  </a:spcAft>
                  <a:buNone/>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𝐿𝑖𝑓𝑡</m:t>
                      </m:r>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𝐿</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𝐵</m:t>
                          </m:r>
                        </m:e>
                      </m:d>
                      <m:r>
                        <a:rPr lang="en-US" sz="2800" i="1">
                          <a:solidFill>
                            <a:srgbClr val="000000"/>
                          </a:solidFill>
                          <a:latin typeface="Cambria Math" panose="02040503050406030204" pitchFamily="18" charset="0"/>
                        </a:rPr>
                        <m:t>=</m:t>
                      </m:r>
                      <m:f>
                        <m:fPr>
                          <m:ctrlPr>
                            <a:rPr lang="en-US" sz="2800" i="1">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𝐶</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𝐵</m:t>
                              </m:r>
                            </m:e>
                          </m:d>
                        </m:num>
                        <m:den>
                          <m:r>
                            <a:rPr lang="en-US" sz="2800" i="1">
                              <a:solidFill>
                                <a:srgbClr val="000000"/>
                              </a:solidFill>
                              <a:latin typeface="Cambria Math" panose="02040503050406030204" pitchFamily="18" charset="0"/>
                            </a:rPr>
                            <m:t>𝑆</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𝐵</m:t>
                              </m:r>
                            </m:e>
                          </m:d>
                        </m:den>
                      </m:f>
                      <m:r>
                        <a:rPr lang="en-US" sz="2800" i="1">
                          <a:solidFill>
                            <a:srgbClr val="000000"/>
                          </a:solidFill>
                          <a:latin typeface="Cambria Math" panose="02040503050406030204" pitchFamily="18" charset="0"/>
                        </a:rPr>
                        <m:t>=</m:t>
                      </m:r>
                      <m:f>
                        <m:fPr>
                          <m:ctrlPr>
                            <a:rPr lang="en-US" sz="2800" i="1">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𝑆</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𝐵</m:t>
                              </m:r>
                            </m:e>
                          </m:d>
                        </m:num>
                        <m:den>
                          <m:r>
                            <a:rPr lang="en-US" sz="2800" i="1">
                              <a:solidFill>
                                <a:srgbClr val="000000"/>
                              </a:solidFill>
                              <a:latin typeface="Cambria Math" panose="02040503050406030204" pitchFamily="18" charset="0"/>
                            </a:rPr>
                            <m:t>𝑆</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𝐴</m:t>
                              </m:r>
                            </m:e>
                          </m:d>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𝑆</m:t>
                          </m:r>
                          <m:d>
                            <m:dPr>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𝐵</m:t>
                              </m:r>
                            </m:e>
                          </m:d>
                        </m:den>
                      </m:f>
                    </m:oMath>
                  </m:oMathPara>
                </a14:m>
                <a:endParaRPr lang="en-US" sz="2800" i="1" dirty="0">
                  <a:solidFill>
                    <a:srgbClr val="000000"/>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BADB033-F064-6110-F71F-40FA0F000D67}"/>
                  </a:ext>
                </a:extLst>
              </p:cNvPr>
              <p:cNvSpPr txBox="1">
                <a:spLocks noRot="1" noChangeAspect="1" noMove="1" noResize="1" noEditPoints="1" noAdjustHandles="1" noChangeArrowheads="1" noChangeShapeType="1" noTextEdit="1"/>
              </p:cNvSpPr>
              <p:nvPr/>
            </p:nvSpPr>
            <p:spPr>
              <a:xfrm>
                <a:off x="1621972" y="4719469"/>
                <a:ext cx="8948056" cy="106638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4687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C1AEF-2C8B-D607-D0FB-08617DC793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CB3A4E-25CC-9B2D-029B-885849E65A72}"/>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22</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8C9DF728-8EE2-6EAC-64DD-FAEC8C82C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D26B70C0-871E-93F4-2744-8BA152EA6FDE}"/>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Methodology</a:t>
            </a:r>
          </a:p>
        </p:txBody>
      </p:sp>
      <p:sp>
        <p:nvSpPr>
          <p:cNvPr id="7" name="TextBox 6">
            <a:extLst>
              <a:ext uri="{FF2B5EF4-FFF2-40B4-BE49-F238E27FC236}">
                <a16:creationId xmlns:a16="http://schemas.microsoft.com/office/drawing/2014/main" id="{0A050F3C-35B3-8172-0D58-FCC152906A95}"/>
              </a:ext>
            </a:extLst>
          </p:cNvPr>
          <p:cNvSpPr txBox="1"/>
          <p:nvPr/>
        </p:nvSpPr>
        <p:spPr>
          <a:xfrm>
            <a:off x="838198" y="1217836"/>
            <a:ext cx="10900955" cy="2092881"/>
          </a:xfrm>
          <a:prstGeom prst="rect">
            <a:avLst/>
          </a:prstGeom>
          <a:noFill/>
        </p:spPr>
        <p:txBody>
          <a:bodyPr wrap="square">
            <a:spAutoFit/>
          </a:bodyPr>
          <a:lstStyle/>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LIC is used to evaluate multi-item rules in ARM to ensure each additional item contributes meaningful predictive power.</a:t>
            </a:r>
          </a:p>
          <a:p>
            <a:pPr marL="342900" indent="-342900">
              <a:buFont typeface="Arial" panose="020B0604020202020204" pitchFamily="34" charset="0"/>
              <a:buChar char="•"/>
            </a:pPr>
            <a:endParaRPr lang="en-US" sz="2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It compares the lift of a base (parent) rule with the lift of an expanded rule that includes one more item.</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17E0290-722F-C496-8854-ED33EBB65E96}"/>
                  </a:ext>
                </a:extLst>
              </p:cNvPr>
              <p:cNvGraphicFramePr>
                <a:graphicFrameLocks noGrp="1"/>
              </p:cNvGraphicFramePr>
              <p:nvPr>
                <p:extLst>
                  <p:ext uri="{D42A27DB-BD31-4B8C-83A1-F6EECF244321}">
                    <p14:modId xmlns:p14="http://schemas.microsoft.com/office/powerpoint/2010/main" val="674274882"/>
                  </p:ext>
                </p:extLst>
              </p:nvPr>
            </p:nvGraphicFramePr>
            <p:xfrm>
              <a:off x="3127375" y="3693922"/>
              <a:ext cx="5937250" cy="1407605"/>
            </p:xfrm>
            <a:graphic>
              <a:graphicData uri="http://schemas.openxmlformats.org/drawingml/2006/table">
                <a:tbl>
                  <a:tblPr firstRow="1" firstCol="1" bandRow="1">
                    <a:tableStyleId>{5C22544A-7EE6-4342-B048-85BDC9FD1C3A}</a:tableStyleId>
                  </a:tblPr>
                  <a:tblGrid>
                    <a:gridCol w="5937250">
                      <a:extLst>
                        <a:ext uri="{9D8B030D-6E8A-4147-A177-3AD203B41FA5}">
                          <a16:colId xmlns:a16="http://schemas.microsoft.com/office/drawing/2014/main" val="1130971590"/>
                        </a:ext>
                      </a:extLst>
                    </a:gridCol>
                  </a:tblGrid>
                  <a:tr h="0">
                    <a:tc>
                      <a:txBody>
                        <a:bodyPr/>
                        <a:lstStyle/>
                        <a:p>
                          <a:pPr marL="0" marR="0" algn="just">
                            <a:lnSpc>
                              <a:spcPct val="150000"/>
                            </a:lnSpc>
                            <a:spcAft>
                              <a:spcPts val="800"/>
                            </a:spcAft>
                            <a:buNone/>
                          </a:pPr>
                          <a14:m>
                            <m:oMathPara xmlns:m="http://schemas.openxmlformats.org/officeDocument/2006/math">
                              <m:oMathParaPr>
                                <m:jc m:val="centerGroup"/>
                              </m:oMathParaPr>
                              <m:oMath xmlns:m="http://schemas.openxmlformats.org/officeDocument/2006/math">
                                <m:r>
                                  <a:rPr lang="en-US" sz="2800" i="1" kern="1200" smtClean="0">
                                    <a:solidFill>
                                      <a:srgbClr val="000000"/>
                                    </a:solidFill>
                                    <a:latin typeface="Cambria Math" panose="02040503050406030204" pitchFamily="18" charset="0"/>
                                    <a:ea typeface="+mn-ea"/>
                                    <a:cs typeface="+mn-cs"/>
                                  </a:rPr>
                                  <m:t>𝐿𝐼𝐶</m:t>
                                </m:r>
                                <m:r>
                                  <a:rPr lang="en-US" sz="2800" i="1" kern="1200">
                                    <a:solidFill>
                                      <a:srgbClr val="000000"/>
                                    </a:solidFill>
                                    <a:latin typeface="Cambria Math" panose="02040503050406030204" pitchFamily="18" charset="0"/>
                                    <a:ea typeface="+mn-ea"/>
                                    <a:cs typeface="+mn-cs"/>
                                  </a:rPr>
                                  <m:t>=</m:t>
                                </m:r>
                                <m:f>
                                  <m:fPr>
                                    <m:ctrlPr>
                                      <a:rPr lang="en-US" sz="2800" i="1" kern="1200">
                                        <a:solidFill>
                                          <a:srgbClr val="000000"/>
                                        </a:solidFill>
                                        <a:latin typeface="Cambria Math" panose="02040503050406030204" pitchFamily="18" charset="0"/>
                                        <a:ea typeface="+mn-ea"/>
                                        <a:cs typeface="+mn-cs"/>
                                      </a:rPr>
                                    </m:ctrlPr>
                                  </m:fPr>
                                  <m:num>
                                    <m:sSub>
                                      <m:sSubPr>
                                        <m:ctrlPr>
                                          <a:rPr lang="en-US" sz="2800" i="1" kern="1200">
                                            <a:solidFill>
                                              <a:srgbClr val="000000"/>
                                            </a:solidFill>
                                            <a:latin typeface="Cambria Math" panose="02040503050406030204" pitchFamily="18" charset="0"/>
                                            <a:ea typeface="+mn-ea"/>
                                            <a:cs typeface="+mn-cs"/>
                                          </a:rPr>
                                        </m:ctrlPr>
                                      </m:sSubPr>
                                      <m:e>
                                        <m:r>
                                          <a:rPr lang="en-US" sz="2800" i="1" kern="1200">
                                            <a:solidFill>
                                              <a:srgbClr val="000000"/>
                                            </a:solidFill>
                                            <a:latin typeface="Cambria Math" panose="02040503050406030204" pitchFamily="18" charset="0"/>
                                            <a:ea typeface="+mn-ea"/>
                                            <a:cs typeface="+mn-cs"/>
                                          </a:rPr>
                                          <m:t>𝐿</m:t>
                                        </m:r>
                                        <m:r>
                                          <a:rPr lang="en-US" sz="2800" i="1" kern="1200" smtClean="0">
                                            <a:solidFill>
                                              <a:srgbClr val="000000"/>
                                            </a:solidFill>
                                            <a:latin typeface="Cambria Math" panose="02040503050406030204" pitchFamily="18" charset="0"/>
                                            <a:ea typeface="+mn-ea"/>
                                            <a:cs typeface="+mn-cs"/>
                                          </a:rPr>
                                          <m:t>𝑝</m:t>
                                        </m:r>
                                      </m:e>
                                      <m:sub>
                                        <m:r>
                                          <a:rPr lang="en-US" sz="2800" i="1" kern="1200">
                                            <a:solidFill>
                                              <a:srgbClr val="000000"/>
                                            </a:solidFill>
                                            <a:latin typeface="Cambria Math" panose="02040503050406030204" pitchFamily="18" charset="0"/>
                                            <a:ea typeface="+mn-ea"/>
                                            <a:cs typeface="+mn-cs"/>
                                          </a:rPr>
                                          <m:t>𝑟</m:t>
                                        </m:r>
                                        <m:r>
                                          <a:rPr lang="en-US" sz="2800" b="1" i="1" kern="1200" smtClean="0">
                                            <a:solidFill>
                                              <a:srgbClr val="000000"/>
                                            </a:solidFill>
                                            <a:latin typeface="Cambria Math" panose="02040503050406030204" pitchFamily="18" charset="0"/>
                                            <a:ea typeface="+mn-ea"/>
                                            <a:cs typeface="+mn-cs"/>
                                          </a:rPr>
                                          <m:t>+</m:t>
                                        </m:r>
                                        <m:r>
                                          <a:rPr lang="en-US" sz="2800" b="1" i="1" kern="1200" smtClean="0">
                                            <a:solidFill>
                                              <a:srgbClr val="000000"/>
                                            </a:solidFill>
                                            <a:latin typeface="Cambria Math" panose="02040503050406030204" pitchFamily="18" charset="0"/>
                                            <a:ea typeface="+mn-ea"/>
                                            <a:cs typeface="+mn-cs"/>
                                          </a:rPr>
                                          <m:t>𝟏</m:t>
                                        </m:r>
                                      </m:sub>
                                    </m:sSub>
                                  </m:num>
                                  <m:den>
                                    <m:sSub>
                                      <m:sSubPr>
                                        <m:ctrlPr>
                                          <a:rPr lang="en-US" sz="2800" i="1" kern="1200">
                                            <a:solidFill>
                                              <a:srgbClr val="000000"/>
                                            </a:solidFill>
                                            <a:latin typeface="Cambria Math" panose="02040503050406030204" pitchFamily="18" charset="0"/>
                                            <a:ea typeface="+mn-ea"/>
                                            <a:cs typeface="+mn-cs"/>
                                          </a:rPr>
                                        </m:ctrlPr>
                                      </m:sSubPr>
                                      <m:e>
                                        <m:r>
                                          <a:rPr lang="en-US" sz="2800" i="1" kern="1200">
                                            <a:solidFill>
                                              <a:srgbClr val="000000"/>
                                            </a:solidFill>
                                            <a:latin typeface="Cambria Math" panose="02040503050406030204" pitchFamily="18" charset="0"/>
                                            <a:ea typeface="+mn-ea"/>
                                            <a:cs typeface="+mn-cs"/>
                                          </a:rPr>
                                          <m:t>𝐿𝑝</m:t>
                                        </m:r>
                                      </m:e>
                                      <m:sub>
                                        <m:r>
                                          <a:rPr lang="en-US" sz="2800" i="1" kern="1200">
                                            <a:solidFill>
                                              <a:srgbClr val="000000"/>
                                            </a:solidFill>
                                            <a:latin typeface="Cambria Math" panose="02040503050406030204" pitchFamily="18" charset="0"/>
                                            <a:ea typeface="+mn-ea"/>
                                            <a:cs typeface="+mn-cs"/>
                                          </a:rPr>
                                          <m:t>𝑟</m:t>
                                        </m:r>
                                      </m:sub>
                                    </m:sSub>
                                  </m:den>
                                </m:f>
                              </m:oMath>
                            </m:oMathPara>
                          </a14:m>
                          <a:endParaRPr lang="en-US" sz="2800" i="1" kern="1200" dirty="0">
                            <a:solidFill>
                              <a:srgbClr val="000000"/>
                            </a:solidFill>
                            <a:latin typeface="Cambria Math" panose="02040503050406030204" pitchFamily="18" charset="0"/>
                            <a:ea typeface="+mn-ea"/>
                            <a:cs typeface="+mn-cs"/>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1299693"/>
                      </a:ext>
                    </a:extLst>
                  </a:tr>
                </a:tbl>
              </a:graphicData>
            </a:graphic>
          </p:graphicFrame>
        </mc:Choice>
        <mc:Fallback xmlns="">
          <p:graphicFrame>
            <p:nvGraphicFramePr>
              <p:cNvPr id="6" name="Table 5">
                <a:extLst>
                  <a:ext uri="{FF2B5EF4-FFF2-40B4-BE49-F238E27FC236}">
                    <a16:creationId xmlns:a16="http://schemas.microsoft.com/office/drawing/2014/main" id="{A17E0290-722F-C496-8854-ED33EBB65E96}"/>
                  </a:ext>
                </a:extLst>
              </p:cNvPr>
              <p:cNvGraphicFramePr>
                <a:graphicFrameLocks noGrp="1"/>
              </p:cNvGraphicFramePr>
              <p:nvPr>
                <p:extLst>
                  <p:ext uri="{D42A27DB-BD31-4B8C-83A1-F6EECF244321}">
                    <p14:modId xmlns:p14="http://schemas.microsoft.com/office/powerpoint/2010/main" val="674274882"/>
                  </p:ext>
                </p:extLst>
              </p:nvPr>
            </p:nvGraphicFramePr>
            <p:xfrm>
              <a:off x="3127375" y="3693922"/>
              <a:ext cx="5937250" cy="1407605"/>
            </p:xfrm>
            <a:graphic>
              <a:graphicData uri="http://schemas.openxmlformats.org/drawingml/2006/table">
                <a:tbl>
                  <a:tblPr firstRow="1" firstCol="1" bandRow="1">
                    <a:tableStyleId>{5C22544A-7EE6-4342-B048-85BDC9FD1C3A}</a:tableStyleId>
                  </a:tblPr>
                  <a:tblGrid>
                    <a:gridCol w="5937250">
                      <a:extLst>
                        <a:ext uri="{9D8B030D-6E8A-4147-A177-3AD203B41FA5}">
                          <a16:colId xmlns:a16="http://schemas.microsoft.com/office/drawing/2014/main" val="1130971590"/>
                        </a:ext>
                      </a:extLst>
                    </a:gridCol>
                  </a:tblGrid>
                  <a:tr h="1407605">
                    <a:tc>
                      <a:txBody>
                        <a:bodyPr/>
                        <a:lstStyle/>
                        <a:p>
                          <a:endParaRPr lang="en-US"/>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4"/>
                          <a:stretch>
                            <a:fillRect/>
                          </a:stretch>
                        </a:blipFill>
                      </a:tcPr>
                    </a:tc>
                    <a:extLst>
                      <a:ext uri="{0D108BD9-81ED-4DB2-BD59-A6C34878D82A}">
                        <a16:rowId xmlns:a16="http://schemas.microsoft.com/office/drawing/2014/main" val="3241299693"/>
                      </a:ext>
                    </a:extLst>
                  </a:tr>
                </a:tbl>
              </a:graphicData>
            </a:graphic>
          </p:graphicFrame>
        </mc:Fallback>
      </mc:AlternateContent>
    </p:spTree>
    <p:extLst>
      <p:ext uri="{BB962C8B-B14F-4D97-AF65-F5344CB8AC3E}">
        <p14:creationId xmlns:p14="http://schemas.microsoft.com/office/powerpoint/2010/main" val="54205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6F42-E06E-3206-A632-809EB22EC1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6D54A-E6BB-D089-8498-FAE24E59F301}"/>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23</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5A3E872C-0F65-02FC-FC7F-DD27787B9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19BF3A6C-1B53-6CB4-3725-CE37AD17C7F0}"/>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Example of ARM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66A9BE-E6EE-51EB-8A4E-1B4A988257C7}"/>
                  </a:ext>
                </a:extLst>
              </p:cNvPr>
              <p:cNvSpPr txBox="1"/>
              <p:nvPr/>
            </p:nvSpPr>
            <p:spPr>
              <a:xfrm>
                <a:off x="838199" y="3522134"/>
                <a:ext cx="10981268" cy="2469587"/>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itemset </a:t>
                </a:r>
                <a14:m>
                  <m:oMath xmlns:m="http://schemas.openxmlformats.org/officeDocument/2006/math">
                    <m:d>
                      <m:dPr>
                        <m:begChr m:val="{"/>
                        <m:endChr m:val="}"/>
                        <m:ctrlPr>
                          <a:rPr lang="en-US" i="1" smtClean="0">
                            <a:effectLst/>
                            <a:latin typeface="Cambria Math" panose="02040503050406030204" pitchFamily="18" charset="0"/>
                            <a:cs typeface="Times New Roman" panose="02020603050405020304" pitchFamily="18" charset="0"/>
                          </a:rPr>
                        </m:ctrlPr>
                      </m:dPr>
                      <m:e>
                        <m:r>
                          <m:rPr>
                            <m:nor/>
                          </m:rPr>
                          <a:rPr lang="en-US">
                            <a:latin typeface="Arial" panose="020B0604020202020204" pitchFamily="34" charset="0"/>
                            <a:cs typeface="Arial" panose="020B0604020202020204" pitchFamily="34" charset="0"/>
                          </a:rPr>
                          <m:t>Light</m:t>
                        </m:r>
                        <m:r>
                          <m:rPr>
                            <m:nor/>
                          </m:rPr>
                          <a:rPr lang="en-US">
                            <a:latin typeface="Arial" panose="020B0604020202020204" pitchFamily="34" charset="0"/>
                            <a:cs typeface="Arial" panose="020B0604020202020204" pitchFamily="34" charset="0"/>
                          </a:rPr>
                          <m:t>, </m:t>
                        </m:r>
                        <m:r>
                          <m:rPr>
                            <m:nor/>
                          </m:rPr>
                          <a:rPr lang="en-US">
                            <a:latin typeface="Arial" panose="020B0604020202020204" pitchFamily="34" charset="0"/>
                            <a:cs typeface="Arial" panose="020B0604020202020204" pitchFamily="34" charset="0"/>
                          </a:rPr>
                          <m:t>Alcohol</m:t>
                        </m:r>
                        <m:r>
                          <m:rPr>
                            <m:nor/>
                          </m:rPr>
                          <a:rPr lang="en-US">
                            <a:latin typeface="Arial" panose="020B0604020202020204" pitchFamily="34" charset="0"/>
                            <a:cs typeface="Arial" panose="020B0604020202020204" pitchFamily="34" charset="0"/>
                          </a:rPr>
                          <m:t> </m:t>
                        </m:r>
                        <m:r>
                          <m:rPr>
                            <m:nor/>
                          </m:rPr>
                          <a:rPr lang="en-US">
                            <a:latin typeface="Arial" panose="020B0604020202020204" pitchFamily="34" charset="0"/>
                            <a:cs typeface="Arial" panose="020B0604020202020204" pitchFamily="34" charset="0"/>
                          </a:rPr>
                          <m:t>Impairment</m:t>
                        </m:r>
                      </m:e>
                    </m:d>
                  </m:oMath>
                </a14:m>
                <a:r>
                  <a:rPr lang="en-US" dirty="0">
                    <a:latin typeface="Arial" panose="020B0604020202020204" pitchFamily="34" charset="0"/>
                    <a:cs typeface="Arial" panose="020B0604020202020204" pitchFamily="34" charset="0"/>
                  </a:rPr>
                  <a:t> has a support of 3/6 = 0.5, indicating that it appears in 50% of all records.</a:t>
                </a:r>
              </a:p>
              <a:p>
                <a:pPr marL="285750" indent="-285750">
                  <a:buFont typeface="Arial" panose="020B0604020202020204" pitchFamily="34" charset="0"/>
                  <a:buChar char="•"/>
                </a:pPr>
                <a:r>
                  <a:rPr lang="en-US" dirty="0">
                    <a:latin typeface="Arial" panose="020B0604020202020204" pitchFamily="34" charset="0"/>
                    <a:ea typeface="Times New Roman" panose="02020603050405020304" pitchFamily="18" charset="0"/>
                    <a:cs typeface="Arial" panose="020B0604020202020204" pitchFamily="34" charset="0"/>
                  </a:rPr>
                  <a:t>T</a:t>
                </a:r>
                <a:r>
                  <a:rPr lang="en-US" dirty="0">
                    <a:effectLst/>
                    <a:latin typeface="Arial" panose="020B0604020202020204" pitchFamily="34" charset="0"/>
                    <a:ea typeface="Times New Roman" panose="02020603050405020304" pitchFamily="18" charset="0"/>
                    <a:cs typeface="Arial" panose="020B0604020202020204" pitchFamily="34" charset="0"/>
                  </a:rPr>
                  <a:t>he rule </a:t>
                </a:r>
                <a14:m>
                  <m:oMath xmlns:m="http://schemas.openxmlformats.org/officeDocument/2006/math">
                    <m:r>
                      <a:rPr lang="en-US">
                        <a:effectLst/>
                        <a:latin typeface="Cambria Math" panose="02040503050406030204" pitchFamily="18" charset="0"/>
                        <a:ea typeface="Times New Roman" panose="02020603050405020304" pitchFamily="18" charset="0"/>
                        <a:cs typeface="Times New Roman" panose="02020603050405020304" pitchFamily="18" charset="0"/>
                      </a:rPr>
                      <m:t>{</m:t>
                    </m:r>
                    <m:r>
                      <m:rPr>
                        <m:nor/>
                      </m:rPr>
                      <a:rPr lang="en-US">
                        <a:latin typeface="Arial" panose="020B0604020202020204" pitchFamily="34" charset="0"/>
                        <a:cs typeface="Arial" panose="020B0604020202020204" pitchFamily="34" charset="0"/>
                      </a:rPr>
                      <m:t>Light</m:t>
                    </m:r>
                    <m:r>
                      <m:rPr>
                        <m:nor/>
                      </m:rPr>
                      <a:rPr lang="en-US">
                        <a:latin typeface="Arial" panose="020B0604020202020204" pitchFamily="34" charset="0"/>
                        <a:cs typeface="Arial" panose="020B0604020202020204" pitchFamily="34" charset="0"/>
                      </a:rPr>
                      <m:t>, </m:t>
                    </m:r>
                    <m:r>
                      <m:rPr>
                        <m:nor/>
                      </m:rPr>
                      <a:rPr lang="en-US">
                        <a:latin typeface="Arial" panose="020B0604020202020204" pitchFamily="34" charset="0"/>
                        <a:cs typeface="Arial" panose="020B0604020202020204" pitchFamily="34" charset="0"/>
                      </a:rPr>
                      <m:t>Alcohol</m:t>
                    </m:r>
                    <m:r>
                      <m:rPr>
                        <m:nor/>
                      </m:rPr>
                      <a:rPr lang="en-US">
                        <a:latin typeface="Arial" panose="020B0604020202020204" pitchFamily="34" charset="0"/>
                        <a:cs typeface="Arial" panose="020B0604020202020204" pitchFamily="34" charset="0"/>
                      </a:rPr>
                      <m:t> </m:t>
                    </m:r>
                    <m:r>
                      <m:rPr>
                        <m:nor/>
                      </m:rPr>
                      <a:rPr lang="en-US">
                        <a:latin typeface="Arial" panose="020B0604020202020204" pitchFamily="34" charset="0"/>
                        <a:cs typeface="Arial" panose="020B0604020202020204" pitchFamily="34" charset="0"/>
                      </a:rPr>
                      <m:t>Impairment</m:t>
                    </m:r>
                    <m:r>
                      <a:rPr lang="en-US">
                        <a:effectLst/>
                        <a:latin typeface="Cambria Math" panose="02040503050406030204" pitchFamily="18" charset="0"/>
                        <a:ea typeface="Times New Roman" panose="02020603050405020304" pitchFamily="18" charset="0"/>
                        <a:cs typeface="Times New Roman" panose="02020603050405020304" pitchFamily="18" charset="0"/>
                      </a:rPr>
                      <m:t>} → {</m:t>
                    </m:r>
                    <m:r>
                      <m:rPr>
                        <m:nor/>
                      </m:rPr>
                      <a:rPr lang="en-US">
                        <a:latin typeface="Arial" panose="020B0604020202020204" pitchFamily="34" charset="0"/>
                        <a:cs typeface="Arial" panose="020B0604020202020204" pitchFamily="34" charset="0"/>
                      </a:rPr>
                      <m:t>Fatal</m:t>
                    </m:r>
                    <m:r>
                      <a:rPr lang="en-US">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ffectLst/>
                    <a:latin typeface="Arial" panose="020B0604020202020204" pitchFamily="34" charset="0"/>
                    <a:ea typeface="Times New Roman" panose="02020603050405020304" pitchFamily="18" charset="0"/>
                    <a:cs typeface="Arial" panose="020B0604020202020204" pitchFamily="34" charset="0"/>
                  </a:rPr>
                  <a:t>has a confidence of  </a:t>
                </a:r>
                <a14:m>
                  <m:oMath xmlns:m="http://schemas.openxmlformats.org/officeDocument/2006/math">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3</m:t>
                        </m:r>
                        <m:r>
                          <a:rPr lang="en-US">
                            <a:effectLst/>
                            <a:latin typeface="Cambria Math" panose="02040503050406030204" pitchFamily="18" charset="0"/>
                            <a:ea typeface="Times New Roman" panose="02020603050405020304" pitchFamily="18" charset="0"/>
                            <a:cs typeface="Times New Roman" panose="02020603050405020304" pitchFamily="18" charset="0"/>
                          </a:rPr>
                          <m:t>/6</m:t>
                        </m:r>
                      </m:num>
                      <m:den>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3</m:t>
                        </m:r>
                        <m:r>
                          <a:rPr lang="en-US">
                            <a:effectLst/>
                            <a:latin typeface="Cambria Math" panose="02040503050406030204" pitchFamily="18" charset="0"/>
                            <a:ea typeface="Times New Roman" panose="02020603050405020304" pitchFamily="18" charset="0"/>
                            <a:cs typeface="Times New Roman" panose="02020603050405020304" pitchFamily="18" charset="0"/>
                          </a:rPr>
                          <m:t>/6</m:t>
                        </m:r>
                      </m:den>
                    </m:f>
                    <m:r>
                      <a:rPr lang="en-US">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dirty="0">
                    <a:effectLst/>
                    <a:latin typeface="Arial" panose="020B0604020202020204" pitchFamily="34" charset="0"/>
                    <a:ea typeface="Times New Roman" panose="02020603050405020304" pitchFamily="18" charset="0"/>
                    <a:cs typeface="Arial" panose="020B0604020202020204" pitchFamily="34" charset="0"/>
                  </a:rPr>
                  <a:t>, meaning that </a:t>
                </a:r>
                <a:r>
                  <a:rPr lang="en-US" dirty="0">
                    <a:latin typeface="Arial" panose="020B0604020202020204" pitchFamily="34" charset="0"/>
                    <a:cs typeface="Arial" panose="020B0604020202020204" pitchFamily="34" charset="0"/>
                  </a:rPr>
                  <a:t>when there is a light and alcohol impairment is present, a fatal crash occurs 100% of the time.</a:t>
                </a:r>
              </a:p>
              <a:p>
                <a:pPr marL="285750" indent="-285750">
                  <a:buFont typeface="Arial" panose="020B0604020202020204" pitchFamily="34" charset="0"/>
                  <a:buChar char="•"/>
                </a:pPr>
                <a:r>
                  <a:rPr lang="en-US" dirty="0">
                    <a:effectLst/>
                    <a:latin typeface="Arial" panose="020B0604020202020204" pitchFamily="34" charset="0"/>
                    <a:ea typeface="Times New Roman" panose="02020603050405020304" pitchFamily="18" charset="0"/>
                    <a:cs typeface="Arial" panose="020B0604020202020204" pitchFamily="34" charset="0"/>
                  </a:rPr>
                  <a:t>For example, the rule </a:t>
                </a:r>
                <a14:m>
                  <m:oMath xmlns:m="http://schemas.openxmlformats.org/officeDocument/2006/math">
                    <m:r>
                      <m:rPr>
                        <m:nor/>
                      </m:rPr>
                      <a:rPr lang="en-US">
                        <a:latin typeface="Arial" panose="020B0604020202020204" pitchFamily="34" charset="0"/>
                        <a:cs typeface="Arial" panose="020B0604020202020204" pitchFamily="34" charset="0"/>
                      </a:rPr>
                      <m:t>{</m:t>
                    </m:r>
                    <m:r>
                      <m:rPr>
                        <m:nor/>
                      </m:rPr>
                      <a:rPr lang="en-US">
                        <a:latin typeface="Arial" panose="020B0604020202020204" pitchFamily="34" charset="0"/>
                        <a:cs typeface="Arial" panose="020B0604020202020204" pitchFamily="34" charset="0"/>
                      </a:rPr>
                      <m:t>Light</m:t>
                    </m:r>
                    <m:r>
                      <m:rPr>
                        <m:nor/>
                      </m:rPr>
                      <a:rPr lang="en-US">
                        <a:latin typeface="Arial" panose="020B0604020202020204" pitchFamily="34" charset="0"/>
                        <a:cs typeface="Arial" panose="020B0604020202020204" pitchFamily="34" charset="0"/>
                      </a:rPr>
                      <m:t>, </m:t>
                    </m:r>
                    <m:r>
                      <m:rPr>
                        <m:nor/>
                      </m:rPr>
                      <a:rPr lang="en-US">
                        <a:latin typeface="Arial" panose="020B0604020202020204" pitchFamily="34" charset="0"/>
                        <a:cs typeface="Arial" panose="020B0604020202020204" pitchFamily="34" charset="0"/>
                      </a:rPr>
                      <m:t>Alcohol</m:t>
                    </m:r>
                    <m:r>
                      <m:rPr>
                        <m:nor/>
                      </m:rPr>
                      <a:rPr lang="en-US">
                        <a:latin typeface="Arial" panose="020B0604020202020204" pitchFamily="34" charset="0"/>
                        <a:cs typeface="Arial" panose="020B0604020202020204" pitchFamily="34" charset="0"/>
                      </a:rPr>
                      <m:t> </m:t>
                    </m:r>
                    <m:r>
                      <m:rPr>
                        <m:nor/>
                      </m:rPr>
                      <a:rPr lang="en-US">
                        <a:latin typeface="Arial" panose="020B0604020202020204" pitchFamily="34" charset="0"/>
                        <a:cs typeface="Arial" panose="020B0604020202020204" pitchFamily="34" charset="0"/>
                      </a:rPr>
                      <m:t>Impairment</m:t>
                    </m:r>
                    <m:r>
                      <m:rPr>
                        <m:nor/>
                      </m:rPr>
                      <a:rPr lang="en-US">
                        <a:latin typeface="Arial" panose="020B0604020202020204" pitchFamily="34" charset="0"/>
                        <a:cs typeface="Arial" panose="020B0604020202020204" pitchFamily="34" charset="0"/>
                      </a:rPr>
                      <m:t>} → {</m:t>
                    </m:r>
                    <m:r>
                      <m:rPr>
                        <m:nor/>
                      </m:rPr>
                      <a:rPr lang="en-US">
                        <a:latin typeface="Arial" panose="020B0604020202020204" pitchFamily="34" charset="0"/>
                        <a:cs typeface="Arial" panose="020B0604020202020204" pitchFamily="34" charset="0"/>
                      </a:rPr>
                      <m:t>Fatal</m:t>
                    </m:r>
                    <m:r>
                      <m:rPr>
                        <m:nor/>
                      </m:rPr>
                      <a:rPr lang="en-US">
                        <a:latin typeface="Arial" panose="020B0604020202020204" pitchFamily="34" charset="0"/>
                        <a:cs typeface="Arial" panose="020B0604020202020204" pitchFamily="34" charset="0"/>
                      </a:rPr>
                      <m:t>}</m:t>
                    </m:r>
                  </m:oMath>
                </a14:m>
                <a:r>
                  <a:rPr lang="en-US" dirty="0">
                    <a:effectLst/>
                    <a:latin typeface="Arial" panose="020B0604020202020204" pitchFamily="34" charset="0"/>
                    <a:ea typeface="Times New Roman" panose="02020603050405020304" pitchFamily="18" charset="0"/>
                    <a:cs typeface="Arial" panose="020B0604020202020204" pitchFamily="34" charset="0"/>
                  </a:rPr>
                  <a:t> has a lift of </a:t>
                </a:r>
                <a14:m>
                  <m:oMath xmlns:m="http://schemas.openxmlformats.org/officeDocument/2006/math">
                    <m:r>
                      <a:rPr lang="en-US">
                        <a:effectLst/>
                        <a:latin typeface="Cambria Math" panose="02040503050406030204" pitchFamily="18" charset="0"/>
                        <a:ea typeface="Times New Roman" panose="02020603050405020304" pitchFamily="18" charset="0"/>
                        <a:cs typeface="Times New Roman" panose="02020603050405020304" pitchFamily="18" charset="0"/>
                      </a:rPr>
                      <m:t>(</m:t>
                    </m:r>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3</m:t>
                    </m:r>
                    <m:r>
                      <a:rPr lang="en-US">
                        <a:effectLst/>
                        <a:latin typeface="Cambria Math" panose="02040503050406030204" pitchFamily="18" charset="0"/>
                        <a:ea typeface="Times New Roman" panose="02020603050405020304" pitchFamily="18" charset="0"/>
                        <a:cs typeface="Times New Roman" panose="02020603050405020304" pitchFamily="18" charset="0"/>
                      </a:rPr>
                      <m:t>/6) / ((</m:t>
                    </m:r>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3</m:t>
                    </m:r>
                    <m:r>
                      <a:rPr lang="en-US">
                        <a:effectLst/>
                        <a:latin typeface="Cambria Math" panose="02040503050406030204" pitchFamily="18" charset="0"/>
                        <a:ea typeface="Times New Roman" panose="02020603050405020304" pitchFamily="18" charset="0"/>
                        <a:cs typeface="Times New Roman" panose="02020603050405020304" pitchFamily="18" charset="0"/>
                      </a:rPr>
                      <m:t>/6) × (</m:t>
                    </m:r>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5</m:t>
                    </m:r>
                    <m:r>
                      <a:rPr lang="en-US">
                        <a:effectLst/>
                        <a:latin typeface="Cambria Math" panose="02040503050406030204" pitchFamily="18" charset="0"/>
                        <a:ea typeface="Times New Roman" panose="02020603050405020304" pitchFamily="18" charset="0"/>
                        <a:cs typeface="Times New Roman" panose="02020603050405020304" pitchFamily="18" charset="0"/>
                      </a:rPr>
                      <m:t>/6)) =</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.2</m:t>
                    </m:r>
                  </m:oMath>
                </a14:m>
                <a:r>
                  <a:rPr lang="en-US" dirty="0">
                    <a:effectLst/>
                    <a:latin typeface="Arial" panose="020B0604020202020204" pitchFamily="34" charset="0"/>
                    <a:ea typeface="Times New Roman" panose="02020603050405020304" pitchFamily="18" charset="0"/>
                    <a:cs typeface="Arial" panose="020B0604020202020204" pitchFamily="34" charset="0"/>
                  </a:rPr>
                  <a:t>, which indicates a direct relationship between the </a:t>
                </a:r>
                <a:r>
                  <a:rPr lang="en-US" dirty="0">
                    <a:latin typeface="Arial" panose="020B0604020202020204" pitchFamily="34" charset="0"/>
                    <a:ea typeface="Times New Roman" panose="02020603050405020304" pitchFamily="18" charset="0"/>
                    <a:cs typeface="Arial" panose="020B0604020202020204" pitchFamily="34" charset="0"/>
                  </a:rPr>
                  <a:t>Light, Alcohol Impairment </a:t>
                </a:r>
                <a:r>
                  <a:rPr lang="en-US" dirty="0">
                    <a:effectLst/>
                    <a:latin typeface="Arial" panose="020B0604020202020204" pitchFamily="34" charset="0"/>
                    <a:ea typeface="Times New Roman" panose="02020603050405020304" pitchFamily="18" charset="0"/>
                    <a:cs typeface="Arial" panose="020B0604020202020204" pitchFamily="34" charset="0"/>
                  </a:rPr>
                  <a:t>and Fatal.</a:t>
                </a:r>
              </a:p>
              <a:p>
                <a:pPr marL="285750" indent="-285750">
                  <a:buFont typeface="Arial" panose="020B0604020202020204" pitchFamily="34" charset="0"/>
                  <a:buChar char="•"/>
                </a:pPr>
                <a:r>
                  <a:rPr lang="en-US" dirty="0">
                    <a:effectLst/>
                    <a:latin typeface="Arial" panose="020B0604020202020204" pitchFamily="34" charset="0"/>
                    <a:ea typeface="Times New Roman" panose="02020603050405020304" pitchFamily="18" charset="0"/>
                    <a:cs typeface="Arial" panose="020B0604020202020204" pitchFamily="34" charset="0"/>
                  </a:rPr>
                  <a:t>The 2itemset rule </a:t>
                </a:r>
                <a:r>
                  <a:rPr lang="en-US" dirty="0"/>
                  <a:t>{</a:t>
                </a:r>
                <a:r>
                  <a:rPr lang="en-US" dirty="0">
                    <a:latin typeface="Arial" panose="020B0604020202020204" pitchFamily="34" charset="0"/>
                    <a:ea typeface="Times New Roman" panose="02020603050405020304" pitchFamily="18" charset="0"/>
                    <a:cs typeface="Arial" panose="020B0604020202020204" pitchFamily="34" charset="0"/>
                  </a:rPr>
                  <a:t>Light</a:t>
                </a:r>
                <a:r>
                  <a:rPr lang="en-US" dirty="0"/>
                  <a:t>} → {Fatal} has a lift of (3/6)/((4/6)</a:t>
                </a:r>
                <a:r>
                  <a:rPr lang="en-US" dirty="0">
                    <a:ea typeface="Times New Roman" panose="02020603050405020304" pitchFamily="18" charset="0"/>
                    <a:cs typeface="Times New Roman" panose="02020603050405020304" pitchFamily="18" charset="0"/>
                  </a:rPr>
                  <a:t> </a:t>
                </a:r>
                <a14:m>
                  <m:oMath xmlns:m="http://schemas.openxmlformats.org/officeDocument/2006/math">
                    <m:r>
                      <a:rPr lang="en-US">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Arial" panose="020B0604020202020204" pitchFamily="34" charset="0"/>
                    <a:ea typeface="Times New Roman" panose="02020603050405020304" pitchFamily="18" charset="0"/>
                    <a:cs typeface="Arial" panose="020B0604020202020204" pitchFamily="34" charset="0"/>
                  </a:rPr>
                  <a:t> (5/6)) = </a:t>
                </a:r>
                <a:r>
                  <a:rPr lang="en-US" dirty="0">
                    <a:latin typeface="Arial" panose="020B0604020202020204" pitchFamily="34" charset="0"/>
                    <a:ea typeface="Times New Roman" panose="02020603050405020304" pitchFamily="18" charset="0"/>
                    <a:cs typeface="Arial" panose="020B0604020202020204" pitchFamily="34" charset="0"/>
                  </a:rPr>
                  <a:t>0.9 and the extended rule {Light, Alcohol Impairment} → {Fatal} has a lift of 1.2, yielding an LIC of 1.2/0.9=1.33</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A766A9BE-E6EE-51EB-8A4E-1B4A988257C7}"/>
                  </a:ext>
                </a:extLst>
              </p:cNvPr>
              <p:cNvSpPr txBox="1">
                <a:spLocks noRot="1" noChangeAspect="1" noMove="1" noResize="1" noEditPoints="1" noAdjustHandles="1" noChangeArrowheads="1" noChangeShapeType="1" noTextEdit="1"/>
              </p:cNvSpPr>
              <p:nvPr/>
            </p:nvSpPr>
            <p:spPr>
              <a:xfrm>
                <a:off x="838199" y="3522134"/>
                <a:ext cx="10981268" cy="2469587"/>
              </a:xfrm>
              <a:prstGeom prst="rect">
                <a:avLst/>
              </a:prstGeom>
              <a:blipFill>
                <a:blip r:embed="rId4"/>
                <a:stretch>
                  <a:fillRect l="-333" t="-1481" r="-888" b="-3210"/>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1AC1F3BB-139E-D109-2D29-D52BA1E22B76}"/>
              </a:ext>
            </a:extLst>
          </p:cNvPr>
          <p:cNvGraphicFramePr>
            <a:graphicFrameLocks noGrp="1"/>
          </p:cNvGraphicFramePr>
          <p:nvPr/>
        </p:nvGraphicFramePr>
        <p:xfrm>
          <a:off x="1782902" y="1049868"/>
          <a:ext cx="8626195" cy="2285999"/>
        </p:xfrm>
        <a:graphic>
          <a:graphicData uri="http://schemas.openxmlformats.org/drawingml/2006/table">
            <a:tbl>
              <a:tblPr firstRow="1" firstCol="1" bandRow="1">
                <a:tableStyleId>{69CF1AB2-1976-4502-BF36-3FF5EA218861}</a:tableStyleId>
              </a:tblPr>
              <a:tblGrid>
                <a:gridCol w="1195429">
                  <a:extLst>
                    <a:ext uri="{9D8B030D-6E8A-4147-A177-3AD203B41FA5}">
                      <a16:colId xmlns:a16="http://schemas.microsoft.com/office/drawing/2014/main" val="3116735078"/>
                    </a:ext>
                  </a:extLst>
                </a:gridCol>
                <a:gridCol w="1402080">
                  <a:extLst>
                    <a:ext uri="{9D8B030D-6E8A-4147-A177-3AD203B41FA5}">
                      <a16:colId xmlns:a16="http://schemas.microsoft.com/office/drawing/2014/main" val="211566166"/>
                    </a:ext>
                  </a:extLst>
                </a:gridCol>
                <a:gridCol w="1149532">
                  <a:extLst>
                    <a:ext uri="{9D8B030D-6E8A-4147-A177-3AD203B41FA5}">
                      <a16:colId xmlns:a16="http://schemas.microsoft.com/office/drawing/2014/main" val="3484407512"/>
                    </a:ext>
                  </a:extLst>
                </a:gridCol>
                <a:gridCol w="1280160">
                  <a:extLst>
                    <a:ext uri="{9D8B030D-6E8A-4147-A177-3AD203B41FA5}">
                      <a16:colId xmlns:a16="http://schemas.microsoft.com/office/drawing/2014/main" val="1780711665"/>
                    </a:ext>
                  </a:extLst>
                </a:gridCol>
                <a:gridCol w="1166948">
                  <a:extLst>
                    <a:ext uri="{9D8B030D-6E8A-4147-A177-3AD203B41FA5}">
                      <a16:colId xmlns:a16="http://schemas.microsoft.com/office/drawing/2014/main" val="2325453990"/>
                    </a:ext>
                  </a:extLst>
                </a:gridCol>
                <a:gridCol w="1516668">
                  <a:extLst>
                    <a:ext uri="{9D8B030D-6E8A-4147-A177-3AD203B41FA5}">
                      <a16:colId xmlns:a16="http://schemas.microsoft.com/office/drawing/2014/main" val="1510570602"/>
                    </a:ext>
                  </a:extLst>
                </a:gridCol>
                <a:gridCol w="915378">
                  <a:extLst>
                    <a:ext uri="{9D8B030D-6E8A-4147-A177-3AD203B41FA5}">
                      <a16:colId xmlns:a16="http://schemas.microsoft.com/office/drawing/2014/main" val="2446457455"/>
                    </a:ext>
                  </a:extLst>
                </a:gridCol>
              </a:tblGrid>
              <a:tr h="523823">
                <a:tc>
                  <a:txBody>
                    <a:bodyPr/>
                    <a:lstStyle/>
                    <a:p>
                      <a:pPr marL="0" marR="0" algn="ctr"/>
                      <a:r>
                        <a:rPr lang="en-US" sz="1600" dirty="0">
                          <a:effectLst/>
                          <a:latin typeface="Arial" panose="020B0604020202020204" pitchFamily="34" charset="0"/>
                          <a:cs typeface="Arial" panose="020B0604020202020204" pitchFamily="34" charset="0"/>
                        </a:rPr>
                        <a:t>Crash Id</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Light</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Speed Limit</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Alcohol Impairment</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Cloudy Weather</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Signalized Intersection</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Fatal</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51719083"/>
                  </a:ext>
                </a:extLst>
              </a:tr>
              <a:tr h="293696">
                <a:tc>
                  <a:txBody>
                    <a:bodyPr/>
                    <a:lstStyle/>
                    <a:p>
                      <a:pPr marL="0" marR="0" algn="ctr"/>
                      <a:r>
                        <a:rPr lang="en-US" sz="1600" dirty="0">
                          <a:effectLst/>
                          <a:latin typeface="Arial" panose="020B0604020202020204" pitchFamily="34" charset="0"/>
                          <a:cs typeface="Arial" panose="020B0604020202020204" pitchFamily="34" charset="0"/>
                        </a:rPr>
                        <a:t>1000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21233145"/>
                  </a:ext>
                </a:extLst>
              </a:tr>
              <a:tr h="293696">
                <a:tc>
                  <a:txBody>
                    <a:bodyPr/>
                    <a:lstStyle/>
                    <a:p>
                      <a:pPr marL="0" marR="0" algn="ctr"/>
                      <a:r>
                        <a:rPr lang="en-US" sz="1600" dirty="0">
                          <a:effectLst/>
                          <a:latin typeface="Arial" panose="020B0604020202020204" pitchFamily="34" charset="0"/>
                          <a:cs typeface="Arial" panose="020B0604020202020204" pitchFamily="34" charset="0"/>
                        </a:rPr>
                        <a:t>1001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68059818"/>
                  </a:ext>
                </a:extLst>
              </a:tr>
              <a:tr h="293696">
                <a:tc>
                  <a:txBody>
                    <a:bodyPr/>
                    <a:lstStyle/>
                    <a:p>
                      <a:pPr marL="0" marR="0" algn="ctr"/>
                      <a:r>
                        <a:rPr lang="en-US" sz="1600" dirty="0">
                          <a:effectLst/>
                          <a:latin typeface="Arial" panose="020B0604020202020204" pitchFamily="34" charset="0"/>
                          <a:cs typeface="Arial" panose="020B0604020202020204" pitchFamily="34" charset="0"/>
                        </a:rPr>
                        <a:t>1002</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889474453"/>
                  </a:ext>
                </a:extLst>
              </a:tr>
              <a:tr h="293696">
                <a:tc>
                  <a:txBody>
                    <a:bodyPr/>
                    <a:lstStyle/>
                    <a:p>
                      <a:pPr marL="0" marR="0" algn="ctr"/>
                      <a:r>
                        <a:rPr lang="en-US" sz="1600">
                          <a:effectLst/>
                          <a:latin typeface="Arial" panose="020B0604020202020204" pitchFamily="34" charset="0"/>
                          <a:cs typeface="Arial" panose="020B0604020202020204" pitchFamily="34" charset="0"/>
                        </a:rPr>
                        <a:t>1003</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0</a:t>
                      </a:r>
                    </a:p>
                  </a:txBody>
                  <a:tcPr marL="68580" marR="68580" marT="0" marB="0" anchor="ctr"/>
                </a:tc>
                <a:tc>
                  <a:txBody>
                    <a:bodyPr/>
                    <a:lstStyle/>
                    <a:p>
                      <a:pPr marL="0" marR="0" algn="ctr"/>
                      <a:r>
                        <a:rPr lang="en-US" sz="1600">
                          <a:effectLst/>
                          <a:latin typeface="Arial" panose="020B0604020202020204" pitchFamily="34" charset="0"/>
                          <a:cs typeface="Arial" panose="020B0604020202020204" pitchFamily="34" charset="0"/>
                        </a:rPr>
                        <a:t>1</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0</a:t>
                      </a: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61933692"/>
                  </a:ext>
                </a:extLst>
              </a:tr>
              <a:tr h="293696">
                <a:tc>
                  <a:txBody>
                    <a:bodyPr/>
                    <a:lstStyle/>
                    <a:p>
                      <a:pPr marL="0" marR="0" algn="ctr"/>
                      <a:r>
                        <a:rPr lang="en-US" sz="1600">
                          <a:effectLst/>
                          <a:latin typeface="Arial" panose="020B0604020202020204" pitchFamily="34" charset="0"/>
                          <a:cs typeface="Arial" panose="020B0604020202020204" pitchFamily="34" charset="0"/>
                        </a:rPr>
                        <a:t>1004</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0</a:t>
                      </a: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1</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nchor="ctr"/>
                </a:tc>
                <a:extLst>
                  <a:ext uri="{0D108BD9-81ED-4DB2-BD59-A6C34878D82A}">
                    <a16:rowId xmlns:a16="http://schemas.microsoft.com/office/drawing/2014/main" val="3245367946"/>
                  </a:ext>
                </a:extLst>
              </a:tr>
              <a:tr h="293696">
                <a:tc>
                  <a:txBody>
                    <a:bodyPr/>
                    <a:lstStyle/>
                    <a:p>
                      <a:pPr marL="0" marR="0" algn="ctr"/>
                      <a:r>
                        <a:rPr lang="en-US" sz="1600">
                          <a:effectLst/>
                          <a:latin typeface="Arial" panose="020B0604020202020204" pitchFamily="34" charset="0"/>
                          <a:cs typeface="Arial" panose="020B0604020202020204" pitchFamily="34" charset="0"/>
                        </a:rPr>
                        <a:t>1005</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0</a:t>
                      </a:r>
                    </a:p>
                  </a:txBody>
                  <a:tcPr marL="68580" marR="68580" marT="0" marB="0" anchor="ctr"/>
                </a:tc>
                <a:tc>
                  <a:txBody>
                    <a:bodyPr/>
                    <a:lstStyle/>
                    <a:p>
                      <a:pPr marL="0" marR="0" algn="ctr"/>
                      <a:r>
                        <a:rPr lang="en-US" sz="1600" dirty="0">
                          <a:effectLst/>
                          <a:latin typeface="Arial" panose="020B0604020202020204" pitchFamily="34" charset="0"/>
                          <a:cs typeface="Arial" panose="020B0604020202020204" pitchFamily="34" charset="0"/>
                        </a:rPr>
                        <a:t>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0</a:t>
                      </a:r>
                    </a:p>
                  </a:txBody>
                  <a:tcPr marL="68580" marR="68580" marT="0" marB="0" anchor="ctr"/>
                </a:tc>
                <a:tc>
                  <a:txBody>
                    <a:bodyPr/>
                    <a:lstStyle/>
                    <a:p>
                      <a:pPr marL="0" marR="0" algn="ctr"/>
                      <a:r>
                        <a:rPr lang="en-US" sz="1600">
                          <a:effectLst/>
                          <a:latin typeface="Arial" panose="020B0604020202020204" pitchFamily="34" charset="0"/>
                          <a:cs typeface="Arial" panose="020B0604020202020204" pitchFamily="34" charset="0"/>
                        </a:rPr>
                        <a:t>1</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a:effectLst/>
                          <a:latin typeface="Arial" panose="020B0604020202020204" pitchFamily="34" charset="0"/>
                          <a:cs typeface="Arial" panose="020B0604020202020204" pitchFamily="34" charset="0"/>
                        </a:rPr>
                        <a:t>1</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r>
                        <a:rPr lang="en-US" sz="16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nchor="ctr"/>
                </a:tc>
                <a:extLst>
                  <a:ext uri="{0D108BD9-81ED-4DB2-BD59-A6C34878D82A}">
                    <a16:rowId xmlns:a16="http://schemas.microsoft.com/office/drawing/2014/main" val="653219911"/>
                  </a:ext>
                </a:extLst>
              </a:tr>
            </a:tbl>
          </a:graphicData>
        </a:graphic>
      </p:graphicFrame>
      <p:sp>
        <p:nvSpPr>
          <p:cNvPr id="6" name="Rectangle 5">
            <a:extLst>
              <a:ext uri="{FF2B5EF4-FFF2-40B4-BE49-F238E27FC236}">
                <a16:creationId xmlns:a16="http://schemas.microsoft.com/office/drawing/2014/main" id="{47B3AFB2-D417-8E95-FAED-330BFEE17B96}"/>
              </a:ext>
            </a:extLst>
          </p:cNvPr>
          <p:cNvSpPr/>
          <p:nvPr/>
        </p:nvSpPr>
        <p:spPr>
          <a:xfrm>
            <a:off x="3455377" y="1573823"/>
            <a:ext cx="395654" cy="861646"/>
          </a:xfrm>
          <a:prstGeom prst="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2C25AFE-72A2-2F4E-9D7E-E7166F059DD3}"/>
              </a:ext>
            </a:extLst>
          </p:cNvPr>
          <p:cNvSpPr/>
          <p:nvPr/>
        </p:nvSpPr>
        <p:spPr>
          <a:xfrm>
            <a:off x="6016869" y="1573823"/>
            <a:ext cx="395654" cy="861646"/>
          </a:xfrm>
          <a:prstGeom prst="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65AE9F-8D75-C6FF-CF99-13D752B0E99A}"/>
              </a:ext>
            </a:extLst>
          </p:cNvPr>
          <p:cNvSpPr/>
          <p:nvPr/>
        </p:nvSpPr>
        <p:spPr>
          <a:xfrm>
            <a:off x="9784373" y="1573822"/>
            <a:ext cx="395654" cy="1762043"/>
          </a:xfrm>
          <a:prstGeom prst="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70FC60-432D-07A0-A6AB-FD484534B29C}"/>
              </a:ext>
            </a:extLst>
          </p:cNvPr>
          <p:cNvSpPr/>
          <p:nvPr/>
        </p:nvSpPr>
        <p:spPr>
          <a:xfrm>
            <a:off x="3457864" y="1573822"/>
            <a:ext cx="395654" cy="1762042"/>
          </a:xfrm>
          <a:prstGeom prst="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CBF12E-5CC6-FF9B-34EB-2DC507171EB4}"/>
                  </a:ext>
                </a:extLst>
              </p:cNvPr>
              <p:cNvSpPr txBox="1"/>
              <p:nvPr/>
            </p:nvSpPr>
            <p:spPr>
              <a:xfrm>
                <a:off x="3794981" y="3859818"/>
                <a:ext cx="4443776" cy="860748"/>
              </a:xfrm>
              <a:prstGeom prst="rect">
                <a:avLst/>
              </a:prstGeom>
              <a:noFill/>
            </p:spPr>
            <p:txBody>
              <a:bodyPr wrap="square">
                <a:spAutoFit/>
              </a:bodyPr>
              <a:lstStyle/>
              <a:p>
                <a:pPr marL="57150" indent="0">
                  <a:spcAft>
                    <a:spcPts val="600"/>
                  </a:spcAft>
                  <a:buNone/>
                </a:pPr>
                <a14:m>
                  <m:oMathPara xmlns:m="http://schemas.openxmlformats.org/officeDocument/2006/math">
                    <m:oMathParaPr>
                      <m:jc m:val="centerGroup"/>
                    </m:oMathParaPr>
                    <m:oMath xmlns:m="http://schemas.openxmlformats.org/officeDocument/2006/math">
                      <m:r>
                        <m:rPr>
                          <m:sty m:val="p"/>
                        </m:rP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Support</m:t>
                      </m:r>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 </m:t>
                      </m:r>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𝑆</m:t>
                      </m:r>
                      <m:d>
                        <m:dPr>
                          <m:ctrlPr>
                            <a:rPr lang="en-US" sz="2400" i="1">
                              <a:solidFill>
                                <a:srgbClr val="000000"/>
                              </a:solidFill>
                              <a:latin typeface="Cambria Math" panose="02040503050406030204" pitchFamily="18" charset="0"/>
                              <a:ea typeface="Calibri" panose="020F0502020204030204" pitchFamily="34" charset="0"/>
                              <a:cs typeface="Vrinda" panose="020B0502040204020203" pitchFamily="34" charset="0"/>
                            </a:rPr>
                          </m:ctrlPr>
                        </m:dPr>
                        <m:e>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𝐴</m:t>
                          </m:r>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m:t>
                          </m:r>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𝐵</m:t>
                          </m:r>
                        </m:e>
                      </m:d>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m:t>
                      </m:r>
                      <m:f>
                        <m:fPr>
                          <m:ctrlPr>
                            <a:rPr lang="en-US" sz="2400" i="1">
                              <a:solidFill>
                                <a:srgbClr val="000000"/>
                              </a:solidFill>
                              <a:latin typeface="Cambria Math" panose="02040503050406030204" pitchFamily="18" charset="0"/>
                              <a:ea typeface="Calibri" panose="020F0502020204030204" pitchFamily="34" charset="0"/>
                              <a:cs typeface="Vrinda" panose="020B0502040204020203" pitchFamily="34" charset="0"/>
                            </a:rPr>
                          </m:ctrlPr>
                        </m:fPr>
                        <m:num>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𝐴</m:t>
                          </m:r>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m:t>
                          </m:r>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𝐵</m:t>
                          </m:r>
                        </m:num>
                        <m:den>
                          <m:r>
                            <a:rPr lang="en-US" sz="2400">
                              <a:solidFill>
                                <a:srgbClr val="000000"/>
                              </a:solidFill>
                              <a:latin typeface="Cambria Math" panose="02040503050406030204" pitchFamily="18" charset="0"/>
                              <a:ea typeface="Calibri" panose="020F0502020204030204" pitchFamily="34" charset="0"/>
                              <a:cs typeface="Vrinda" panose="020B0502040204020203" pitchFamily="34" charset="0"/>
                            </a:rPr>
                            <m:t>𝑁</m:t>
                          </m:r>
                        </m:den>
                      </m:f>
                    </m:oMath>
                  </m:oMathPara>
                </a14:m>
                <a:endParaRPr lang="en-US" sz="2400" dirty="0">
                  <a:solidFill>
                    <a:srgbClr val="000000"/>
                  </a:solidFill>
                  <a:latin typeface="Cambria Math" panose="02040503050406030204" pitchFamily="18" charset="0"/>
                  <a:ea typeface="Calibri" panose="020F0502020204030204" pitchFamily="34" charset="0"/>
                  <a:cs typeface="Vrinda" panose="020B0502040204020203" pitchFamily="34" charset="0"/>
                </a:endParaRPr>
              </a:p>
            </p:txBody>
          </p:sp>
        </mc:Choice>
        <mc:Fallback xmlns="">
          <p:sp>
            <p:nvSpPr>
              <p:cNvPr id="5" name="TextBox 4">
                <a:extLst>
                  <a:ext uri="{FF2B5EF4-FFF2-40B4-BE49-F238E27FC236}">
                    <a16:creationId xmlns:a16="http://schemas.microsoft.com/office/drawing/2014/main" id="{B8788D96-8244-E8C4-499B-CA338E47205C}"/>
                  </a:ext>
                </a:extLst>
              </p:cNvPr>
              <p:cNvSpPr txBox="1">
                <a:spLocks noRot="1" noChangeAspect="1" noMove="1" noResize="1" noEditPoints="1" noAdjustHandles="1" noChangeArrowheads="1" noChangeShapeType="1" noTextEdit="1"/>
              </p:cNvSpPr>
              <p:nvPr/>
            </p:nvSpPr>
            <p:spPr>
              <a:xfrm>
                <a:off x="3794981" y="3859818"/>
                <a:ext cx="4443776" cy="86074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4223F2-0435-3CC2-7AEC-CF838244D9E3}"/>
                  </a:ext>
                </a:extLst>
              </p:cNvPr>
              <p:cNvSpPr txBox="1"/>
              <p:nvPr/>
            </p:nvSpPr>
            <p:spPr>
              <a:xfrm>
                <a:off x="3172432" y="4803599"/>
                <a:ext cx="5688873" cy="951543"/>
              </a:xfrm>
              <a:prstGeom prst="rect">
                <a:avLst/>
              </a:prstGeom>
              <a:noFill/>
            </p:spPr>
            <p:txBody>
              <a:bodyPr wrap="square">
                <a:spAutoFit/>
              </a:bodyPr>
              <a:lstStyle/>
              <a:p>
                <a:pPr marL="57150" indent="0">
                  <a:spcAft>
                    <a:spcPts val="600"/>
                  </a:spcAft>
                  <a:buNone/>
                </a:pPr>
                <a14:m>
                  <m:oMathPara xmlns:m="http://schemas.openxmlformats.org/officeDocument/2006/math">
                    <m:oMathParaPr>
                      <m:jc m:val="centerGroup"/>
                    </m:oMathParaPr>
                    <m:oMath xmlns:m="http://schemas.openxmlformats.org/officeDocument/2006/math">
                      <m:r>
                        <a:rPr lang="en-US" sz="2400" i="1">
                          <a:solidFill>
                            <a:srgbClr val="000000"/>
                          </a:solidFill>
                          <a:latin typeface="Cambria Math" panose="02040503050406030204" pitchFamily="18" charset="0"/>
                        </a:rPr>
                        <m:t>𝐶𝑜𝑛𝑓𝑖𝑑𝑒𝑛𝑐𝑒</m:t>
                      </m:r>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𝐶</m:t>
                      </m:r>
                      <m:d>
                        <m:dPr>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𝐴</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𝐵</m:t>
                          </m:r>
                        </m:e>
                      </m:d>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𝑆</m:t>
                          </m:r>
                          <m:d>
                            <m:dPr>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𝐴</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𝐵</m:t>
                              </m:r>
                            </m:e>
                          </m:d>
                        </m:num>
                        <m:den>
                          <m:r>
                            <a:rPr lang="en-US" sz="2400" i="1">
                              <a:solidFill>
                                <a:srgbClr val="000000"/>
                              </a:solidFill>
                              <a:latin typeface="Cambria Math" panose="02040503050406030204" pitchFamily="18" charset="0"/>
                            </a:rPr>
                            <m:t>𝑆</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𝐴</m:t>
                          </m:r>
                          <m:r>
                            <a:rPr lang="en-US" sz="2400" i="1">
                              <a:solidFill>
                                <a:srgbClr val="000000"/>
                              </a:solidFill>
                              <a:latin typeface="Cambria Math" panose="02040503050406030204" pitchFamily="18" charset="0"/>
                            </a:rPr>
                            <m:t>)</m:t>
                          </m:r>
                        </m:den>
                      </m:f>
                    </m:oMath>
                  </m:oMathPara>
                </a14:m>
                <a:endParaRPr lang="en-US" sz="2400" i="1" dirty="0">
                  <a:solidFill>
                    <a:srgbClr val="000000"/>
                  </a:solidFill>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9A907138-313B-4EC5-4D77-5F1EEE398AB8}"/>
                  </a:ext>
                </a:extLst>
              </p:cNvPr>
              <p:cNvSpPr txBox="1">
                <a:spLocks noRot="1" noChangeAspect="1" noMove="1" noResize="1" noEditPoints="1" noAdjustHandles="1" noChangeArrowheads="1" noChangeShapeType="1" noTextEdit="1"/>
              </p:cNvSpPr>
              <p:nvPr/>
            </p:nvSpPr>
            <p:spPr>
              <a:xfrm>
                <a:off x="3172432" y="4803599"/>
                <a:ext cx="5688873" cy="9515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4EB54D-1342-AB3E-F12B-F8BD372A23FD}"/>
                  </a:ext>
                </a:extLst>
              </p:cNvPr>
              <p:cNvSpPr txBox="1"/>
              <p:nvPr/>
            </p:nvSpPr>
            <p:spPr>
              <a:xfrm>
                <a:off x="1621971" y="5435165"/>
                <a:ext cx="8948056" cy="810094"/>
              </a:xfrm>
              <a:prstGeom prst="rect">
                <a:avLst/>
              </a:prstGeom>
              <a:noFill/>
            </p:spPr>
            <p:txBody>
              <a:bodyPr wrap="square">
                <a:spAutoFit/>
              </a:bodyPr>
              <a:lstStyle/>
              <a:p>
                <a:pPr marL="57150" indent="0">
                  <a:spcAft>
                    <a:spcPts val="600"/>
                  </a:spcAft>
                  <a:buNone/>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rPr>
                        <m:t>𝐿𝑖𝑓𝑡</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𝐿</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𝐵</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𝐵</m:t>
                              </m:r>
                            </m:e>
                          </m:d>
                        </m:num>
                        <m:den>
                          <m:r>
                            <a:rPr lang="en-US" sz="2000" i="1">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𝐵</m:t>
                              </m:r>
                            </m:e>
                          </m:d>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𝐵</m:t>
                              </m:r>
                            </m:e>
                          </m:d>
                        </m:num>
                        <m:den>
                          <m:r>
                            <a:rPr lang="en-US" sz="2000" i="1">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𝐴</m:t>
                              </m:r>
                            </m:e>
                          </m:d>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𝐵</m:t>
                              </m:r>
                            </m:e>
                          </m:d>
                        </m:den>
                      </m:f>
                    </m:oMath>
                  </m:oMathPara>
                </a14:m>
                <a:endParaRPr lang="en-US" sz="2000" i="1" dirty="0">
                  <a:solidFill>
                    <a:srgbClr val="000000"/>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3DFE5FD2-2E75-2F4A-5433-47AAB333DE83}"/>
                  </a:ext>
                </a:extLst>
              </p:cNvPr>
              <p:cNvSpPr txBox="1">
                <a:spLocks noRot="1" noChangeAspect="1" noMove="1" noResize="1" noEditPoints="1" noAdjustHandles="1" noChangeArrowheads="1" noChangeShapeType="1" noTextEdit="1"/>
              </p:cNvSpPr>
              <p:nvPr/>
            </p:nvSpPr>
            <p:spPr>
              <a:xfrm>
                <a:off x="1621971" y="5435165"/>
                <a:ext cx="8948056" cy="81009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CA24A4EB-0245-9E1A-F060-B68A8DE44A0E}"/>
                  </a:ext>
                </a:extLst>
              </p:cNvPr>
              <p:cNvGraphicFramePr>
                <a:graphicFrameLocks noGrp="1"/>
              </p:cNvGraphicFramePr>
              <p:nvPr/>
            </p:nvGraphicFramePr>
            <p:xfrm>
              <a:off x="3048243" y="5700405"/>
              <a:ext cx="5937250" cy="1034606"/>
            </p:xfrm>
            <a:graphic>
              <a:graphicData uri="http://schemas.openxmlformats.org/drawingml/2006/table">
                <a:tbl>
                  <a:tblPr firstRow="1" firstCol="1" bandRow="1">
                    <a:tableStyleId>{5C22544A-7EE6-4342-B048-85BDC9FD1C3A}</a:tableStyleId>
                  </a:tblPr>
                  <a:tblGrid>
                    <a:gridCol w="5937250">
                      <a:extLst>
                        <a:ext uri="{9D8B030D-6E8A-4147-A177-3AD203B41FA5}">
                          <a16:colId xmlns:a16="http://schemas.microsoft.com/office/drawing/2014/main" val="1130971590"/>
                        </a:ext>
                      </a:extLst>
                    </a:gridCol>
                  </a:tblGrid>
                  <a:tr h="0">
                    <a:tc>
                      <a:txBody>
                        <a:bodyPr/>
                        <a:lstStyle/>
                        <a:p>
                          <a:pPr marL="0" marR="0" algn="just">
                            <a:lnSpc>
                              <a:spcPct val="150000"/>
                            </a:lnSpc>
                            <a:spcAft>
                              <a:spcPts val="800"/>
                            </a:spcAft>
                            <a:buNone/>
                          </a:pPr>
                          <a14:m>
                            <m:oMathPara xmlns:m="http://schemas.openxmlformats.org/officeDocument/2006/math">
                              <m:oMathParaPr>
                                <m:jc m:val="centerGroup"/>
                              </m:oMathParaPr>
                              <m:oMath xmlns:m="http://schemas.openxmlformats.org/officeDocument/2006/math">
                                <m:r>
                                  <a:rPr lang="en-US" sz="2000" i="1" kern="1200" smtClean="0">
                                    <a:solidFill>
                                      <a:srgbClr val="000000"/>
                                    </a:solidFill>
                                    <a:latin typeface="Cambria Math" panose="02040503050406030204" pitchFamily="18" charset="0"/>
                                    <a:ea typeface="+mn-ea"/>
                                    <a:cs typeface="+mn-cs"/>
                                  </a:rPr>
                                  <m:t>𝐿𝐼𝐶</m:t>
                                </m:r>
                                <m:r>
                                  <a:rPr lang="en-US" sz="2000" i="1" kern="1200">
                                    <a:solidFill>
                                      <a:srgbClr val="000000"/>
                                    </a:solidFill>
                                    <a:latin typeface="Cambria Math" panose="02040503050406030204" pitchFamily="18" charset="0"/>
                                    <a:ea typeface="+mn-ea"/>
                                    <a:cs typeface="+mn-cs"/>
                                  </a:rPr>
                                  <m:t>=</m:t>
                                </m:r>
                                <m:f>
                                  <m:fPr>
                                    <m:ctrlPr>
                                      <a:rPr lang="en-US" sz="2000" i="1" kern="1200">
                                        <a:solidFill>
                                          <a:srgbClr val="000000"/>
                                        </a:solidFill>
                                        <a:latin typeface="Cambria Math" panose="02040503050406030204" pitchFamily="18" charset="0"/>
                                        <a:ea typeface="+mn-ea"/>
                                        <a:cs typeface="+mn-cs"/>
                                      </a:rPr>
                                    </m:ctrlPr>
                                  </m:fPr>
                                  <m:num>
                                    <m:sSub>
                                      <m:sSubPr>
                                        <m:ctrlPr>
                                          <a:rPr lang="en-US" sz="2000" i="1" kern="1200">
                                            <a:solidFill>
                                              <a:srgbClr val="000000"/>
                                            </a:solidFill>
                                            <a:latin typeface="Cambria Math" panose="02040503050406030204" pitchFamily="18" charset="0"/>
                                            <a:ea typeface="+mn-ea"/>
                                            <a:cs typeface="+mn-cs"/>
                                          </a:rPr>
                                        </m:ctrlPr>
                                      </m:sSubPr>
                                      <m:e>
                                        <m:r>
                                          <a:rPr lang="en-US" sz="2000" i="1" kern="1200">
                                            <a:solidFill>
                                              <a:srgbClr val="000000"/>
                                            </a:solidFill>
                                            <a:latin typeface="Cambria Math" panose="02040503050406030204" pitchFamily="18" charset="0"/>
                                            <a:ea typeface="+mn-ea"/>
                                            <a:cs typeface="+mn-cs"/>
                                          </a:rPr>
                                          <m:t>𝐿𝑝</m:t>
                                        </m:r>
                                      </m:e>
                                      <m:sub>
                                        <m:r>
                                          <a:rPr lang="en-US" sz="2000" i="1" kern="1200">
                                            <a:solidFill>
                                              <a:srgbClr val="000000"/>
                                            </a:solidFill>
                                            <a:latin typeface="Cambria Math" panose="02040503050406030204" pitchFamily="18" charset="0"/>
                                            <a:ea typeface="+mn-ea"/>
                                            <a:cs typeface="+mn-cs"/>
                                          </a:rPr>
                                          <m:t>𝑟</m:t>
                                        </m:r>
                                        <m:r>
                                          <a:rPr lang="en-US" sz="2000" b="1" i="1" kern="1200" smtClean="0">
                                            <a:solidFill>
                                              <a:srgbClr val="000000"/>
                                            </a:solidFill>
                                            <a:latin typeface="Cambria Math" panose="02040503050406030204" pitchFamily="18" charset="0"/>
                                            <a:ea typeface="+mn-ea"/>
                                            <a:cs typeface="+mn-cs"/>
                                          </a:rPr>
                                          <m:t>+</m:t>
                                        </m:r>
                                        <m:r>
                                          <a:rPr lang="en-US" sz="2000" b="1" i="1" kern="1200" smtClean="0">
                                            <a:solidFill>
                                              <a:srgbClr val="000000"/>
                                            </a:solidFill>
                                            <a:latin typeface="Cambria Math" panose="02040503050406030204" pitchFamily="18" charset="0"/>
                                            <a:ea typeface="+mn-ea"/>
                                            <a:cs typeface="+mn-cs"/>
                                          </a:rPr>
                                          <m:t>𝟏</m:t>
                                        </m:r>
                                      </m:sub>
                                    </m:sSub>
                                  </m:num>
                                  <m:den>
                                    <m:sSub>
                                      <m:sSubPr>
                                        <m:ctrlPr>
                                          <a:rPr lang="en-US" sz="2000" i="1" kern="1200">
                                            <a:solidFill>
                                              <a:srgbClr val="000000"/>
                                            </a:solidFill>
                                            <a:latin typeface="Cambria Math" panose="02040503050406030204" pitchFamily="18" charset="0"/>
                                            <a:ea typeface="+mn-ea"/>
                                            <a:cs typeface="+mn-cs"/>
                                          </a:rPr>
                                        </m:ctrlPr>
                                      </m:sSubPr>
                                      <m:e>
                                        <m:r>
                                          <a:rPr lang="en-US" sz="2000" i="1" kern="1200">
                                            <a:solidFill>
                                              <a:srgbClr val="000000"/>
                                            </a:solidFill>
                                            <a:latin typeface="Cambria Math" panose="02040503050406030204" pitchFamily="18" charset="0"/>
                                            <a:ea typeface="+mn-ea"/>
                                            <a:cs typeface="+mn-cs"/>
                                          </a:rPr>
                                          <m:t>𝐿𝑝</m:t>
                                        </m:r>
                                      </m:e>
                                      <m:sub>
                                        <m:r>
                                          <a:rPr lang="en-US" sz="2000" i="1" kern="1200">
                                            <a:solidFill>
                                              <a:srgbClr val="000000"/>
                                            </a:solidFill>
                                            <a:latin typeface="Cambria Math" panose="02040503050406030204" pitchFamily="18" charset="0"/>
                                            <a:ea typeface="+mn-ea"/>
                                            <a:cs typeface="+mn-cs"/>
                                          </a:rPr>
                                          <m:t>𝑟</m:t>
                                        </m:r>
                                      </m:sub>
                                    </m:sSub>
                                  </m:den>
                                </m:f>
                              </m:oMath>
                            </m:oMathPara>
                          </a14:m>
                          <a:endParaRPr lang="en-US" sz="2000" i="1" kern="1200" dirty="0">
                            <a:solidFill>
                              <a:srgbClr val="000000"/>
                            </a:solidFill>
                            <a:latin typeface="Cambria Math" panose="02040503050406030204" pitchFamily="18" charset="0"/>
                            <a:ea typeface="+mn-ea"/>
                            <a:cs typeface="+mn-cs"/>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1299693"/>
                      </a:ext>
                    </a:extLst>
                  </a:tr>
                </a:tbl>
              </a:graphicData>
            </a:graphic>
          </p:graphicFrame>
        </mc:Choice>
        <mc:Fallback xmlns="">
          <p:graphicFrame>
            <p:nvGraphicFramePr>
              <p:cNvPr id="11" name="Table 10">
                <a:extLst>
                  <a:ext uri="{FF2B5EF4-FFF2-40B4-BE49-F238E27FC236}">
                    <a16:creationId xmlns:a16="http://schemas.microsoft.com/office/drawing/2014/main" id="{CA24A4EB-0245-9E1A-F060-B68A8DE44A0E}"/>
                  </a:ext>
                </a:extLst>
              </p:cNvPr>
              <p:cNvGraphicFramePr>
                <a:graphicFrameLocks noGrp="1"/>
              </p:cNvGraphicFramePr>
              <p:nvPr/>
            </p:nvGraphicFramePr>
            <p:xfrm>
              <a:off x="3048243" y="5700405"/>
              <a:ext cx="5937250" cy="1034606"/>
            </p:xfrm>
            <a:graphic>
              <a:graphicData uri="http://schemas.openxmlformats.org/drawingml/2006/table">
                <a:tbl>
                  <a:tblPr firstRow="1" firstCol="1" bandRow="1">
                    <a:tableStyleId>{5C22544A-7EE6-4342-B048-85BDC9FD1C3A}</a:tableStyleId>
                  </a:tblPr>
                  <a:tblGrid>
                    <a:gridCol w="5937250">
                      <a:extLst>
                        <a:ext uri="{9D8B030D-6E8A-4147-A177-3AD203B41FA5}">
                          <a16:colId xmlns:a16="http://schemas.microsoft.com/office/drawing/2014/main" val="1130971590"/>
                        </a:ext>
                      </a:extLst>
                    </a:gridCol>
                  </a:tblGrid>
                  <a:tr h="1034606">
                    <a:tc>
                      <a:txBody>
                        <a:bodyPr/>
                        <a:lstStyle/>
                        <a:p>
                          <a:endParaRPr lang="en-US"/>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8"/>
                          <a:stretch>
                            <a:fillRect/>
                          </a:stretch>
                        </a:blipFill>
                      </a:tcPr>
                    </a:tc>
                    <a:extLst>
                      <a:ext uri="{0D108BD9-81ED-4DB2-BD59-A6C34878D82A}">
                        <a16:rowId xmlns:a16="http://schemas.microsoft.com/office/drawing/2014/main" val="3241299693"/>
                      </a:ext>
                    </a:extLst>
                  </a:tr>
                </a:tbl>
              </a:graphicData>
            </a:graphic>
          </p:graphicFrame>
        </mc:Fallback>
      </mc:AlternateContent>
      <p:sp>
        <p:nvSpPr>
          <p:cNvPr id="15" name="Rectangle 14">
            <a:extLst>
              <a:ext uri="{FF2B5EF4-FFF2-40B4-BE49-F238E27FC236}">
                <a16:creationId xmlns:a16="http://schemas.microsoft.com/office/drawing/2014/main" id="{41CB34F9-F517-F0FD-235D-C477CD832700}"/>
              </a:ext>
            </a:extLst>
          </p:cNvPr>
          <p:cNvSpPr/>
          <p:nvPr/>
        </p:nvSpPr>
        <p:spPr>
          <a:xfrm>
            <a:off x="9785048" y="1572129"/>
            <a:ext cx="395654" cy="861646"/>
          </a:xfrm>
          <a:prstGeom prst="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4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down)">
                                      <p:cBhvr>
                                        <p:cTn id="9" dur="500"/>
                                        <p:tgtEl>
                                          <p:spTgt spid="5"/>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2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childTnLst>
                                </p:cTn>
                              </p:par>
                              <p:par>
                                <p:cTn id="52" presetID="22" presetClass="entr" presetSubtype="4"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13" grpId="0" animBg="1"/>
      <p:bldP spid="14" grpId="0" animBg="1"/>
      <p:bldP spid="5" grpId="0"/>
      <p:bldP spid="5" grpId="1"/>
      <p:bldP spid="9" grpId="0"/>
      <p:bldP spid="9" grpId="1"/>
      <p:bldP spid="10" grpId="0"/>
      <p:bldP spid="10" grpId="1"/>
      <p:bldP spid="15" grpId="0" animBg="1"/>
      <p:bldP spid="1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C7607-B056-98EA-66E7-4EC0C57512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99F23E-046C-D0AB-B8D1-4BC62464D84F}"/>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24</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24E637A-3D68-7B1D-0DFC-CA1E9499E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6F5C2F2F-E066-59DD-5336-78412AFCF770}"/>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Methodology</a:t>
            </a:r>
          </a:p>
        </p:txBody>
      </p:sp>
      <p:sp>
        <p:nvSpPr>
          <p:cNvPr id="7" name="TextBox 6">
            <a:extLst>
              <a:ext uri="{FF2B5EF4-FFF2-40B4-BE49-F238E27FC236}">
                <a16:creationId xmlns:a16="http://schemas.microsoft.com/office/drawing/2014/main" id="{F5CF2CBA-CE14-D2BD-0AB6-298B92A1A0ED}"/>
              </a:ext>
            </a:extLst>
          </p:cNvPr>
          <p:cNvSpPr txBox="1"/>
          <p:nvPr/>
        </p:nvSpPr>
        <p:spPr>
          <a:xfrm>
            <a:off x="838199" y="1217836"/>
            <a:ext cx="10515602" cy="341632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CCA combines correspondence analysis and k-means clustering to find patterns in categorical crash data by grouping similar crash cases and related factor categories (van de Velden et al., 2017).</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 first converts the data into a binary format (super indicator matrix), then finds category positions and cluster groups that best separate the data.</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 biplot is created to visualize how crash factors relate to each other across different clusters.</a:t>
            </a:r>
          </a:p>
        </p:txBody>
      </p:sp>
    </p:spTree>
    <p:extLst>
      <p:ext uri="{BB962C8B-B14F-4D97-AF65-F5344CB8AC3E}">
        <p14:creationId xmlns:p14="http://schemas.microsoft.com/office/powerpoint/2010/main" val="3311384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C80D8-02FC-88C6-B304-9C1B5EB1B39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3EC3A6-D4A9-FD8D-8174-A1A70BACBB79}"/>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25</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5F04D09E-71E8-8525-DFF9-24D808E68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10CD8694-0AAE-F110-DB4C-C3C958A4273B}"/>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Data Description</a:t>
            </a:r>
          </a:p>
        </p:txBody>
      </p:sp>
      <p:sp>
        <p:nvSpPr>
          <p:cNvPr id="7" name="TextBox 6">
            <a:extLst>
              <a:ext uri="{FF2B5EF4-FFF2-40B4-BE49-F238E27FC236}">
                <a16:creationId xmlns:a16="http://schemas.microsoft.com/office/drawing/2014/main" id="{DBD0620A-8690-43F1-2176-18CBF868FE97}"/>
              </a:ext>
            </a:extLst>
          </p:cNvPr>
          <p:cNvSpPr txBox="1"/>
          <p:nvPr/>
        </p:nvSpPr>
        <p:spPr>
          <a:xfrm>
            <a:off x="651931" y="1133408"/>
            <a:ext cx="11353802" cy="1292662"/>
          </a:xfrm>
          <a:prstGeom prst="rect">
            <a:avLst/>
          </a:prstGeom>
          <a:noFill/>
        </p:spPr>
        <p:txBody>
          <a:bodyPr wrap="square">
            <a:spAutoFit/>
          </a:bodyPr>
          <a:lstStyle/>
          <a:p>
            <a:r>
              <a:rPr lang="en-US" sz="2600" dirty="0">
                <a:latin typeface="Arial" panose="020B0604020202020204" pitchFamily="34" charset="0"/>
                <a:cs typeface="Arial" panose="020B0604020202020204" pitchFamily="34" charset="0"/>
              </a:rPr>
              <a:t>This study collected five years (2017–2021) of U-turn crash data from Ohio, covering 2,716 crashes categorized by severity: </a:t>
            </a:r>
            <a:r>
              <a:rPr lang="en-US" sz="2600" b="1" dirty="0">
                <a:latin typeface="Arial" panose="020B0604020202020204" pitchFamily="34" charset="0"/>
                <a:cs typeface="Arial" panose="020B0604020202020204" pitchFamily="34" charset="0"/>
              </a:rPr>
              <a:t>O</a:t>
            </a:r>
            <a:r>
              <a:rPr lang="en-US" sz="2600" dirty="0">
                <a:latin typeface="Arial" panose="020B0604020202020204" pitchFamily="34" charset="0"/>
                <a:cs typeface="Arial" panose="020B0604020202020204" pitchFamily="34" charset="0"/>
              </a:rPr>
              <a:t> (No Injury/Property Damage Only), </a:t>
            </a:r>
            <a:r>
              <a:rPr lang="en-US" sz="2600" b="1" dirty="0">
                <a:latin typeface="Arial" panose="020B0604020202020204" pitchFamily="34" charset="0"/>
                <a:cs typeface="Arial" panose="020B0604020202020204" pitchFamily="34" charset="0"/>
              </a:rPr>
              <a:t>BC</a:t>
            </a:r>
            <a:r>
              <a:rPr lang="en-US" sz="2600" dirty="0">
                <a:latin typeface="Arial" panose="020B0604020202020204" pitchFamily="34" charset="0"/>
                <a:cs typeface="Arial" panose="020B0604020202020204" pitchFamily="34" charset="0"/>
              </a:rPr>
              <a:t> (Moderate/Minor), and </a:t>
            </a:r>
            <a:r>
              <a:rPr lang="en-US" sz="2600" b="1" dirty="0">
                <a:latin typeface="Arial" panose="020B0604020202020204" pitchFamily="34" charset="0"/>
                <a:cs typeface="Arial" panose="020B0604020202020204" pitchFamily="34" charset="0"/>
              </a:rPr>
              <a:t>KA </a:t>
            </a:r>
            <a:r>
              <a:rPr lang="en-US" sz="2600" dirty="0">
                <a:latin typeface="Arial" panose="020B0604020202020204" pitchFamily="34" charset="0"/>
                <a:cs typeface="Arial" panose="020B0604020202020204" pitchFamily="34" charset="0"/>
              </a:rPr>
              <a:t>(Fatal/Severe).</a:t>
            </a:r>
          </a:p>
        </p:txBody>
      </p:sp>
      <p:sp>
        <p:nvSpPr>
          <p:cNvPr id="10" name="TextBox 9">
            <a:extLst>
              <a:ext uri="{FF2B5EF4-FFF2-40B4-BE49-F238E27FC236}">
                <a16:creationId xmlns:a16="http://schemas.microsoft.com/office/drawing/2014/main" id="{270C7D1E-BFBC-9D48-BA32-FA439F33067A}"/>
              </a:ext>
            </a:extLst>
          </p:cNvPr>
          <p:cNvSpPr txBox="1"/>
          <p:nvPr/>
        </p:nvSpPr>
        <p:spPr>
          <a:xfrm>
            <a:off x="775200" y="2523829"/>
            <a:ext cx="3362325" cy="2431435"/>
          </a:xfrm>
          <a:prstGeom prst="rect">
            <a:avLst/>
          </a:prstGeom>
          <a:solidFill>
            <a:srgbClr val="E1DCB2"/>
          </a:solidFill>
        </p:spPr>
        <p:txBody>
          <a:bodyPr wrap="square" rtlCol="0">
            <a:spAutoFit/>
          </a:bodyPr>
          <a:lstStyle/>
          <a:p>
            <a:r>
              <a:rPr lang="en-US" sz="2000" b="1" dirty="0">
                <a:solidFill>
                  <a:srgbClr val="002060"/>
                </a:solidFill>
              </a:rPr>
              <a:t>Geometric &amp; </a:t>
            </a:r>
          </a:p>
          <a:p>
            <a:r>
              <a:rPr lang="en-US" sz="2000" b="1" dirty="0">
                <a:solidFill>
                  <a:srgbClr val="002060"/>
                </a:solidFill>
              </a:rPr>
              <a:t>Roadway Factors</a:t>
            </a:r>
            <a:endParaRPr lang="en-US" sz="2000" dirty="0">
              <a:latin typeface="Times New Roman" panose="02020603050405020304" pitchFamily="18" charset="0"/>
              <a:cs typeface="Times New Roman" panose="02020603050405020304" pitchFamily="18" charset="0"/>
            </a:endParaRP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Road facility type </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Functional class</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Number of Through Lanes</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Location </a:t>
            </a:r>
            <a:r>
              <a:rPr lang="en-US" sz="1600" i="1" dirty="0">
                <a:latin typeface="Times New Roman" panose="02020603050405020304" pitchFamily="18" charset="0"/>
                <a:cs typeface="Times New Roman" panose="02020603050405020304" pitchFamily="18" charset="0"/>
              </a:rPr>
              <a:t>(e.g., intersection type)</a:t>
            </a:r>
            <a:endParaRPr lang="en-US" sz="1600" dirty="0">
              <a:latin typeface="Times New Roman" panose="02020603050405020304" pitchFamily="18" charset="0"/>
              <a:cs typeface="Times New Roman" panose="02020603050405020304" pitchFamily="18" charset="0"/>
            </a:endParaRP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Road Condition </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Surface Condition</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Posted Speed Limit</a:t>
            </a:r>
          </a:p>
        </p:txBody>
      </p:sp>
      <p:pic>
        <p:nvPicPr>
          <p:cNvPr id="17" name="Picture 16">
            <a:extLst>
              <a:ext uri="{FF2B5EF4-FFF2-40B4-BE49-F238E27FC236}">
                <a16:creationId xmlns:a16="http://schemas.microsoft.com/office/drawing/2014/main" id="{3745DD49-44A2-2484-D121-389C7C63281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3086" b="31771" l="58008" r="95313">
                        <a14:foregroundMark x1="69922" y1="13086" x2="69922" y2="13086"/>
                        <a14:foregroundMark x1="58008" y1="25130" x2="58008" y2="25130"/>
                      </a14:backgroundRemoval>
                    </a14:imgEffect>
                  </a14:imgLayer>
                </a14:imgProps>
              </a:ext>
            </a:extLst>
          </a:blip>
          <a:srcRect l="53845" t="12023" b="65997"/>
          <a:stretch>
            <a:fillRect/>
          </a:stretch>
        </p:blipFill>
        <p:spPr>
          <a:xfrm>
            <a:off x="3574741" y="2473937"/>
            <a:ext cx="2110194" cy="1507386"/>
          </a:xfrm>
          <a:prstGeom prst="rect">
            <a:avLst/>
          </a:prstGeom>
        </p:spPr>
      </p:pic>
      <p:sp>
        <p:nvSpPr>
          <p:cNvPr id="19" name="TextBox 18">
            <a:extLst>
              <a:ext uri="{FF2B5EF4-FFF2-40B4-BE49-F238E27FC236}">
                <a16:creationId xmlns:a16="http://schemas.microsoft.com/office/drawing/2014/main" id="{BDE748ED-D6A8-6EA3-5FD6-23A165F3D6D4}"/>
              </a:ext>
            </a:extLst>
          </p:cNvPr>
          <p:cNvSpPr txBox="1"/>
          <p:nvPr/>
        </p:nvSpPr>
        <p:spPr>
          <a:xfrm>
            <a:off x="6507067" y="2674238"/>
            <a:ext cx="3362325" cy="1200329"/>
          </a:xfrm>
          <a:prstGeom prst="rect">
            <a:avLst/>
          </a:prstGeom>
          <a:solidFill>
            <a:schemeClr val="accent6">
              <a:lumMod val="20000"/>
              <a:lumOff val="80000"/>
            </a:schemeClr>
          </a:solidFill>
        </p:spPr>
        <p:txBody>
          <a:bodyPr wrap="square" rtlCol="0">
            <a:spAutoFit/>
          </a:bodyPr>
          <a:lstStyle/>
          <a:p>
            <a:r>
              <a:rPr lang="en-US" sz="2000" b="1" dirty="0">
                <a:solidFill>
                  <a:srgbClr val="002060"/>
                </a:solidFill>
              </a:rPr>
              <a:t>Environmental </a:t>
            </a:r>
          </a:p>
          <a:p>
            <a:r>
              <a:rPr lang="en-US" sz="2000" b="1" dirty="0">
                <a:solidFill>
                  <a:srgbClr val="002060"/>
                </a:solidFill>
              </a:rPr>
              <a:t>Conditions</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Lighting condition</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Weather condition</a:t>
            </a:r>
          </a:p>
        </p:txBody>
      </p:sp>
      <p:grpSp>
        <p:nvGrpSpPr>
          <p:cNvPr id="23" name="Group 22">
            <a:extLst>
              <a:ext uri="{FF2B5EF4-FFF2-40B4-BE49-F238E27FC236}">
                <a16:creationId xmlns:a16="http://schemas.microsoft.com/office/drawing/2014/main" id="{A769A05A-A77F-3D5E-9B8A-6CBB91DFCAE8}"/>
              </a:ext>
            </a:extLst>
          </p:cNvPr>
          <p:cNvGrpSpPr/>
          <p:nvPr/>
        </p:nvGrpSpPr>
        <p:grpSpPr>
          <a:xfrm>
            <a:off x="9111408" y="2276090"/>
            <a:ext cx="954493" cy="976185"/>
            <a:chOff x="9838370" y="2460857"/>
            <a:chExt cx="954493" cy="976185"/>
          </a:xfrm>
        </p:grpSpPr>
        <p:pic>
          <p:nvPicPr>
            <p:cNvPr id="21" name="Picture 20" descr="A_2D_isometric_digital_illustration_is_divided_int.png">
              <a:extLst>
                <a:ext uri="{FF2B5EF4-FFF2-40B4-BE49-F238E27FC236}">
                  <a16:creationId xmlns:a16="http://schemas.microsoft.com/office/drawing/2014/main" id="{B029800D-9CAC-3F4B-4FCB-EA3C3978D67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7676" b="47559" l="55469" r="87012">
                          <a14:foregroundMark x1="73340" y1="24316" x2="73340" y2="24316"/>
                          <a14:foregroundMark x1="85547" y1="27832" x2="85547" y2="27832"/>
                          <a14:foregroundMark x1="87207" y1="39258" x2="87207" y2="39258"/>
                          <a14:foregroundMark x1="71484" y1="47656" x2="71484" y2="47656"/>
                          <a14:foregroundMark x1="75488" y1="32129" x2="75488" y2="32129"/>
                          <a14:foregroundMark x1="80273" y1="33594" x2="80273" y2="33594"/>
                          <a14:foregroundMark x1="72168" y1="29004" x2="72168" y2="29004"/>
                          <a14:foregroundMark x1="80273" y1="31641" x2="80273" y2="31641"/>
                          <a14:foregroundMark x1="72852" y1="27148" x2="72852" y2="27148"/>
                          <a14:foregroundMark x1="62891" y1="21680" x2="62891" y2="21680"/>
                          <a14:foregroundMark x1="65527" y1="22168" x2="65527" y2="22168"/>
                          <a14:foregroundMark x1="65234" y1="22363" x2="65234" y2="22363"/>
                          <a14:foregroundMark x1="59277" y1="37109" x2="59277" y2="37109"/>
                          <a14:foregroundMark x1="56738" y1="39063" x2="56738" y2="39063"/>
                          <a14:foregroundMark x1="56250" y1="38574" x2="56250" y2="38574"/>
                          <a14:foregroundMark x1="55469" y1="39258" x2="55469" y2="39258"/>
                          <a14:foregroundMark x1="56250" y1="39063" x2="56250" y2="39063"/>
                          <a14:foregroundMark x1="55762" y1="38770" x2="55762" y2="38770"/>
                          <a14:foregroundMark x1="55469" y1="38770" x2="55469" y2="38770"/>
                          <a14:foregroundMark x1="76270" y1="31445" x2="76270" y2="31445"/>
                          <a14:foregroundMark x1="77441" y1="24316" x2="77441" y2="24316"/>
                          <a14:foregroundMark x1="72656" y1="22852" x2="72656" y2="22852"/>
                          <a14:foregroundMark x1="73828" y1="21680" x2="73828" y2="21680"/>
                          <a14:foregroundMark x1="76270" y1="21387" x2="76270" y2="21387"/>
                          <a14:foregroundMark x1="79590" y1="22168" x2="79590" y2="22168"/>
                          <a14:foregroundMark x1="73340" y1="21875" x2="81738" y2="26953"/>
                          <a14:foregroundMark x1="75000" y1="19531" x2="76465" y2="19727"/>
                          <a14:foregroundMark x1="80957" y1="21191" x2="84766" y2="28809"/>
                          <a14:foregroundMark x1="84277" y1="25977" x2="82227" y2="30957"/>
                        </a14:backgroundRemoval>
                      </a14:imgEffect>
                    </a14:imgLayer>
                  </a14:imgProps>
                </a:ext>
              </a:extLst>
            </a:blip>
            <a:srcRect l="55456" t="14286" r="9623" b="50000"/>
            <a:stretch>
              <a:fillRect/>
            </a:stretch>
          </p:blipFill>
          <p:spPr>
            <a:xfrm>
              <a:off x="9838370" y="2460857"/>
              <a:ext cx="954493" cy="976185"/>
            </a:xfrm>
            <a:prstGeom prst="rect">
              <a:avLst/>
            </a:prstGeom>
          </p:spPr>
        </p:pic>
        <p:pic>
          <p:nvPicPr>
            <p:cNvPr id="22" name="Picture 2" descr="Automobile, car, cloud, data, internet, storage, vehicle icon - Download on  Iconfinder">
              <a:extLst>
                <a:ext uri="{FF2B5EF4-FFF2-40B4-BE49-F238E27FC236}">
                  <a16:creationId xmlns:a16="http://schemas.microsoft.com/office/drawing/2014/main" id="{84F71C8E-DC64-FBFB-BFD9-D4A47595A8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1357"/>
            <a:stretch>
              <a:fillRect/>
            </a:stretch>
          </p:blipFill>
          <p:spPr bwMode="auto">
            <a:xfrm>
              <a:off x="10076251" y="2989120"/>
              <a:ext cx="674540" cy="395568"/>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D5A0DC21-C798-A933-B48E-637A4F5180FC}"/>
              </a:ext>
            </a:extLst>
          </p:cNvPr>
          <p:cNvSpPr txBox="1"/>
          <p:nvPr/>
        </p:nvSpPr>
        <p:spPr>
          <a:xfrm>
            <a:off x="1629161" y="5102915"/>
            <a:ext cx="3362325" cy="1446550"/>
          </a:xfrm>
          <a:prstGeom prst="rect">
            <a:avLst/>
          </a:prstGeom>
          <a:solidFill>
            <a:schemeClr val="accent2">
              <a:lumMod val="20000"/>
              <a:lumOff val="80000"/>
            </a:schemeClr>
          </a:solidFill>
        </p:spPr>
        <p:txBody>
          <a:bodyPr wrap="square" rtlCol="0">
            <a:spAutoFit/>
          </a:bodyPr>
          <a:lstStyle/>
          <a:p>
            <a:r>
              <a:rPr lang="en-US" sz="2000" b="1" dirty="0">
                <a:solidFill>
                  <a:srgbClr val="002060"/>
                </a:solidFill>
              </a:rPr>
              <a:t>Driver &amp; </a:t>
            </a:r>
          </a:p>
          <a:p>
            <a:r>
              <a:rPr lang="en-US" sz="2000" b="1" dirty="0">
                <a:solidFill>
                  <a:srgbClr val="002060"/>
                </a:solidFill>
              </a:rPr>
              <a:t>Behavioral Factors</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Driver gender</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Driver impairment</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Contributing factors</a:t>
            </a:r>
          </a:p>
        </p:txBody>
      </p:sp>
      <p:pic>
        <p:nvPicPr>
          <p:cNvPr id="25" name="Picture 24" descr="A_2D_isometric_digital_illustration_is_divided_int.png">
            <a:extLst>
              <a:ext uri="{FF2B5EF4-FFF2-40B4-BE49-F238E27FC236}">
                <a16:creationId xmlns:a16="http://schemas.microsoft.com/office/drawing/2014/main" id="{396095D2-4608-223C-907D-9F4413487F93}"/>
              </a:ext>
            </a:extLst>
          </p:cNvPr>
          <p:cNvPicPr>
            <a:picLocks noChangeAspect="1"/>
          </p:cNvPicPr>
          <p:nvPr/>
        </p:nvPicPr>
        <p:blipFill>
          <a:blip r:embed="rId9">
            <a:extLst>
              <a:ext uri="{BEBA8EAE-BF5A-486C-A8C5-ECC9F3942E4B}">
                <a14:imgProps xmlns:a14="http://schemas.microsoft.com/office/drawing/2010/main">
                  <a14:imgLayer r:embed="rId7">
                    <a14:imgEffect>
                      <a14:backgroundRemoval t="59180" b="86426" l="11816" r="41602">
                        <a14:foregroundMark x1="24414" y1="83301" x2="24414" y2="83301"/>
                        <a14:foregroundMark x1="28320" y1="82910" x2="28320" y2="82910"/>
                        <a14:foregroundMark x1="26758" y1="84375" x2="26758" y2="84375"/>
                        <a14:foregroundMark x1="26758" y1="84180" x2="30762" y2="83203"/>
                        <a14:foregroundMark x1="37207" y1="75781" x2="36914" y2="79590"/>
                        <a14:foregroundMark x1="13379" y1="77246" x2="15430" y2="80078"/>
                        <a14:foregroundMark x1="26074" y1="86621" x2="28125" y2="86426"/>
                        <a14:foregroundMark x1="41504" y1="76660" x2="41699" y2="78711"/>
                        <a14:foregroundMark x1="17676" y1="77246" x2="18457" y2="79492"/>
                        <a14:foregroundMark x1="11914" y1="76660" x2="12012" y2="78125"/>
                        <a14:foregroundMark x1="24121" y1="60547" x2="27051" y2="59180"/>
                      </a14:backgroundRemoval>
                    </a14:imgEffect>
                  </a14:imgLayer>
                </a14:imgProps>
              </a:ext>
            </a:extLst>
          </a:blip>
          <a:srcRect l="9543" t="57445" r="55461" b="11905"/>
          <a:stretch>
            <a:fillRect/>
          </a:stretch>
        </p:blipFill>
        <p:spPr>
          <a:xfrm>
            <a:off x="4566613" y="5254706"/>
            <a:ext cx="1119990" cy="980923"/>
          </a:xfrm>
          <a:prstGeom prst="rect">
            <a:avLst/>
          </a:prstGeom>
        </p:spPr>
      </p:pic>
      <p:sp>
        <p:nvSpPr>
          <p:cNvPr id="26" name="TextBox 25">
            <a:extLst>
              <a:ext uri="{FF2B5EF4-FFF2-40B4-BE49-F238E27FC236}">
                <a16:creationId xmlns:a16="http://schemas.microsoft.com/office/drawing/2014/main" id="{093CD41E-D453-6542-9F32-2DEBEA2B7930}"/>
              </a:ext>
            </a:extLst>
          </p:cNvPr>
          <p:cNvSpPr txBox="1"/>
          <p:nvPr/>
        </p:nvSpPr>
        <p:spPr>
          <a:xfrm>
            <a:off x="7498181" y="4127438"/>
            <a:ext cx="3362325" cy="2185214"/>
          </a:xfrm>
          <a:prstGeom prst="rect">
            <a:avLst/>
          </a:prstGeom>
          <a:solidFill>
            <a:schemeClr val="tx2">
              <a:lumMod val="20000"/>
              <a:lumOff val="80000"/>
            </a:schemeClr>
          </a:solidFill>
        </p:spPr>
        <p:txBody>
          <a:bodyPr wrap="square" rtlCol="0">
            <a:spAutoFit/>
          </a:bodyPr>
          <a:lstStyle/>
          <a:p>
            <a:r>
              <a:rPr lang="en-US" sz="2000" b="1" dirty="0">
                <a:solidFill>
                  <a:srgbClr val="002060"/>
                </a:solidFill>
              </a:rPr>
              <a:t>Vehicle &amp; Crash Characteristics</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Vehicle type </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Commercial motor vehicle</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Number of vehicles</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Crash type</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Sequence of events</a:t>
            </a:r>
          </a:p>
          <a:p>
            <a:pPr marL="465138" indent="-29051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Object struck</a:t>
            </a:r>
          </a:p>
        </p:txBody>
      </p:sp>
      <p:pic>
        <p:nvPicPr>
          <p:cNvPr id="27" name="Picture 26">
            <a:extLst>
              <a:ext uri="{FF2B5EF4-FFF2-40B4-BE49-F238E27FC236}">
                <a16:creationId xmlns:a16="http://schemas.microsoft.com/office/drawing/2014/main" id="{214A4EDF-579D-663E-62C3-5F6B1F529F05}"/>
              </a:ext>
            </a:extLst>
          </p:cNvPr>
          <p:cNvPicPr>
            <a:picLocks noChangeAspect="1"/>
          </p:cNvPicPr>
          <p:nvPr/>
        </p:nvPicPr>
        <p:blipFill>
          <a:blip r:embed="rId10">
            <a:extLst>
              <a:ext uri="{BEBA8EAE-BF5A-486C-A8C5-ECC9F3942E4B}">
                <a14:imgProps xmlns:a14="http://schemas.microsoft.com/office/drawing/2010/main">
                  <a14:imgLayer r:embed="rId5">
                    <a14:imgEffect>
                      <a14:backgroundRemoval t="62630" b="78060" l="59961" r="95508">
                        <a14:foregroundMark x1="71973" y1="68359" x2="71973" y2="68359"/>
                        <a14:foregroundMark x1="75293" y1="78060" x2="75293" y2="78060"/>
                        <a14:foregroundMark x1="66992" y1="74805" x2="66992" y2="74805"/>
                        <a14:foregroundMark x1="67480" y1="74805" x2="67480" y2="74805"/>
                        <a14:foregroundMark x1="88477" y1="72461" x2="88477" y2="72461"/>
                        <a14:foregroundMark x1="88477" y1="72005" x2="88965" y2="72917"/>
                        <a14:foregroundMark x1="88281" y1="71615" x2="88574" y2="73242"/>
                        <a14:foregroundMark x1="74609" y1="77344" x2="77930" y2="76497"/>
                        <a14:foregroundMark x1="74609" y1="69466" x2="75977" y2="72461"/>
                        <a14:foregroundMark x1="86621" y1="71354" x2="88965" y2="73112"/>
                        <a14:foregroundMark x1="79980" y1="62630" x2="80762" y2="62760"/>
                        <a14:foregroundMark x1="69141" y1="66927" x2="69336" y2="67904"/>
                      </a14:backgroundRemoval>
                    </a14:imgEffect>
                  </a14:imgLayer>
                </a14:imgProps>
              </a:ext>
            </a:extLst>
          </a:blip>
          <a:srcRect l="55609" t="60964" b="20187"/>
          <a:stretch>
            <a:fillRect/>
          </a:stretch>
        </p:blipFill>
        <p:spPr>
          <a:xfrm>
            <a:off x="9676243" y="3733994"/>
            <a:ext cx="2029560" cy="1292662"/>
          </a:xfrm>
          <a:prstGeom prst="rect">
            <a:avLst/>
          </a:prstGeom>
        </p:spPr>
      </p:pic>
    </p:spTree>
    <p:extLst>
      <p:ext uri="{BB962C8B-B14F-4D97-AF65-F5344CB8AC3E}">
        <p14:creationId xmlns:p14="http://schemas.microsoft.com/office/powerpoint/2010/main" val="355627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4"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13EDE-CF4D-7DC8-81AE-B4C8C2545A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59D00-7548-914B-67ED-F4D3FA897B81}"/>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26</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C9A4E36E-30E1-E543-974F-2B5E1939F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CE9CCD8A-268C-0AF8-F90F-D021D4C23B47}"/>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Study Design</a:t>
            </a:r>
          </a:p>
        </p:txBody>
      </p:sp>
      <p:pic>
        <p:nvPicPr>
          <p:cNvPr id="72" name="Picture 71">
            <a:extLst>
              <a:ext uri="{FF2B5EF4-FFF2-40B4-BE49-F238E27FC236}">
                <a16:creationId xmlns:a16="http://schemas.microsoft.com/office/drawing/2014/main" id="{8D969A4B-9CAD-F44F-3E96-727B82C81FAD}"/>
              </a:ext>
            </a:extLst>
          </p:cNvPr>
          <p:cNvPicPr>
            <a:picLocks noChangeAspect="1"/>
          </p:cNvPicPr>
          <p:nvPr/>
        </p:nvPicPr>
        <p:blipFill>
          <a:blip r:embed="rId4"/>
          <a:stretch>
            <a:fillRect/>
          </a:stretch>
        </p:blipFill>
        <p:spPr>
          <a:xfrm>
            <a:off x="5080717" y="537578"/>
            <a:ext cx="6875545" cy="6055432"/>
          </a:xfrm>
          <a:prstGeom prst="rect">
            <a:avLst/>
          </a:prstGeom>
        </p:spPr>
      </p:pic>
      <p:sp>
        <p:nvSpPr>
          <p:cNvPr id="73" name="TextBox 72">
            <a:extLst>
              <a:ext uri="{FF2B5EF4-FFF2-40B4-BE49-F238E27FC236}">
                <a16:creationId xmlns:a16="http://schemas.microsoft.com/office/drawing/2014/main" id="{A22786F5-A65E-38EF-4C3E-9393E2A4A653}"/>
              </a:ext>
            </a:extLst>
          </p:cNvPr>
          <p:cNvSpPr txBox="1"/>
          <p:nvPr/>
        </p:nvSpPr>
        <p:spPr>
          <a:xfrm>
            <a:off x="10070819" y="1874871"/>
            <a:ext cx="2121181" cy="954107"/>
          </a:xfrm>
          <a:prstGeom prst="rect">
            <a:avLst/>
          </a:prstGeom>
          <a:noFill/>
        </p:spPr>
        <p:txBody>
          <a:bodyPr wrap="square">
            <a:spAutoFit/>
          </a:bodyPr>
          <a:lstStyle/>
          <a:p>
            <a:pPr algn="ctr"/>
            <a:r>
              <a:rPr lang="en-US" sz="2800" b="1" dirty="0">
                <a:solidFill>
                  <a:srgbClr val="002060"/>
                </a:solidFill>
                <a:latin typeface="Garamond" panose="02020404030301010803" pitchFamily="18" charset="0"/>
                <a:cs typeface="Times New Roman" panose="02020603050405020304" pitchFamily="18" charset="0"/>
              </a:rPr>
              <a:t>Cluster Analysis</a:t>
            </a:r>
          </a:p>
        </p:txBody>
      </p:sp>
      <p:pic>
        <p:nvPicPr>
          <p:cNvPr id="79" name="Picture 78">
            <a:extLst>
              <a:ext uri="{FF2B5EF4-FFF2-40B4-BE49-F238E27FC236}">
                <a16:creationId xmlns:a16="http://schemas.microsoft.com/office/drawing/2014/main" id="{2F36D9F8-561C-5B50-4288-A5DAB094B5AA}"/>
              </a:ext>
            </a:extLst>
          </p:cNvPr>
          <p:cNvPicPr>
            <a:picLocks noChangeAspect="1"/>
          </p:cNvPicPr>
          <p:nvPr/>
        </p:nvPicPr>
        <p:blipFill>
          <a:blip r:embed="rId5"/>
          <a:srcRect t="9545"/>
          <a:stretch>
            <a:fillRect/>
          </a:stretch>
        </p:blipFill>
        <p:spPr>
          <a:xfrm>
            <a:off x="531109" y="2538183"/>
            <a:ext cx="10009528" cy="2866657"/>
          </a:xfrm>
          <a:prstGeom prst="rect">
            <a:avLst/>
          </a:prstGeom>
        </p:spPr>
      </p:pic>
      <p:grpSp>
        <p:nvGrpSpPr>
          <p:cNvPr id="99" name="Group 98">
            <a:extLst>
              <a:ext uri="{FF2B5EF4-FFF2-40B4-BE49-F238E27FC236}">
                <a16:creationId xmlns:a16="http://schemas.microsoft.com/office/drawing/2014/main" id="{E448956D-FCB1-5045-91D5-29A1AEEA5699}"/>
              </a:ext>
            </a:extLst>
          </p:cNvPr>
          <p:cNvGrpSpPr/>
          <p:nvPr/>
        </p:nvGrpSpPr>
        <p:grpSpPr>
          <a:xfrm>
            <a:off x="3794928" y="3266709"/>
            <a:ext cx="5669831" cy="1006466"/>
            <a:chOff x="235738" y="3478182"/>
            <a:chExt cx="5669831" cy="1006466"/>
          </a:xfrm>
        </p:grpSpPr>
        <p:sp>
          <p:nvSpPr>
            <p:cNvPr id="81" name="TextBox 80">
              <a:extLst>
                <a:ext uri="{FF2B5EF4-FFF2-40B4-BE49-F238E27FC236}">
                  <a16:creationId xmlns:a16="http://schemas.microsoft.com/office/drawing/2014/main" id="{30023FB9-E1EF-C57B-665D-AA6ED18F3E41}"/>
                </a:ext>
              </a:extLst>
            </p:cNvPr>
            <p:cNvSpPr txBox="1"/>
            <p:nvPr/>
          </p:nvSpPr>
          <p:spPr>
            <a:xfrm>
              <a:off x="235738" y="3530541"/>
              <a:ext cx="2121181" cy="954107"/>
            </a:xfrm>
            <a:prstGeom prst="rect">
              <a:avLst/>
            </a:prstGeom>
            <a:solidFill>
              <a:schemeClr val="accent3">
                <a:lumMod val="20000"/>
                <a:lumOff val="80000"/>
              </a:schemeClr>
            </a:solidFill>
          </p:spPr>
          <p:txBody>
            <a:bodyPr wrap="square">
              <a:spAutoFit/>
            </a:bodyPr>
            <a:lstStyle/>
            <a:p>
              <a:pPr algn="ctr"/>
              <a:r>
                <a:rPr lang="en-US" sz="2800" b="1" dirty="0">
                  <a:solidFill>
                    <a:srgbClr val="002060"/>
                  </a:solidFill>
                  <a:latin typeface="Garamond" panose="02020404030301010803" pitchFamily="18" charset="0"/>
                  <a:cs typeface="Times New Roman" panose="02020603050405020304" pitchFamily="18" charset="0"/>
                </a:rPr>
                <a:t>ARM Synthesis</a:t>
              </a:r>
            </a:p>
          </p:txBody>
        </p:sp>
        <p:sp>
          <p:nvSpPr>
            <p:cNvPr id="82" name="TextBox 81">
              <a:extLst>
                <a:ext uri="{FF2B5EF4-FFF2-40B4-BE49-F238E27FC236}">
                  <a16:creationId xmlns:a16="http://schemas.microsoft.com/office/drawing/2014/main" id="{204DF6F0-678A-273C-8E4B-09C063F1EFF7}"/>
                </a:ext>
              </a:extLst>
            </p:cNvPr>
            <p:cNvSpPr txBox="1"/>
            <p:nvPr/>
          </p:nvSpPr>
          <p:spPr>
            <a:xfrm>
              <a:off x="3784388" y="3478182"/>
              <a:ext cx="2121181" cy="954107"/>
            </a:xfrm>
            <a:prstGeom prst="rect">
              <a:avLst/>
            </a:prstGeom>
            <a:solidFill>
              <a:schemeClr val="accent6">
                <a:lumMod val="20000"/>
                <a:lumOff val="80000"/>
              </a:schemeClr>
            </a:solidFill>
          </p:spPr>
          <p:txBody>
            <a:bodyPr wrap="square">
              <a:spAutoFit/>
            </a:bodyPr>
            <a:lstStyle/>
            <a:p>
              <a:pPr algn="ctr"/>
              <a:r>
                <a:rPr lang="en-US" sz="2800" b="1" dirty="0">
                  <a:solidFill>
                    <a:srgbClr val="002060"/>
                  </a:solidFill>
                  <a:latin typeface="Garamond" panose="02020404030301010803" pitchFamily="18" charset="0"/>
                  <a:cs typeface="Times New Roman" panose="02020603050405020304" pitchFamily="18" charset="0"/>
                </a:rPr>
                <a:t>CCA</a:t>
              </a:r>
            </a:p>
            <a:p>
              <a:pPr algn="ctr"/>
              <a:r>
                <a:rPr lang="en-US" sz="2800" b="1" dirty="0">
                  <a:solidFill>
                    <a:srgbClr val="002060"/>
                  </a:solidFill>
                  <a:latin typeface="Garamond" panose="02020404030301010803" pitchFamily="18" charset="0"/>
                  <a:cs typeface="Times New Roman" panose="02020603050405020304" pitchFamily="18" charset="0"/>
                </a:rPr>
                <a:t>Synthesis</a:t>
              </a:r>
            </a:p>
          </p:txBody>
        </p:sp>
      </p:grpSp>
      <p:grpSp>
        <p:nvGrpSpPr>
          <p:cNvPr id="98" name="Group 97">
            <a:extLst>
              <a:ext uri="{FF2B5EF4-FFF2-40B4-BE49-F238E27FC236}">
                <a16:creationId xmlns:a16="http://schemas.microsoft.com/office/drawing/2014/main" id="{03FAB897-3CAF-0B22-C632-BA69A4DB167C}"/>
              </a:ext>
            </a:extLst>
          </p:cNvPr>
          <p:cNvGrpSpPr/>
          <p:nvPr/>
        </p:nvGrpSpPr>
        <p:grpSpPr>
          <a:xfrm>
            <a:off x="4723274" y="2419349"/>
            <a:ext cx="4113065" cy="3847001"/>
            <a:chOff x="1164084" y="2630822"/>
            <a:chExt cx="4113065" cy="3847001"/>
          </a:xfrm>
        </p:grpSpPr>
        <p:pic>
          <p:nvPicPr>
            <p:cNvPr id="83" name="Picture 82">
              <a:extLst>
                <a:ext uri="{FF2B5EF4-FFF2-40B4-BE49-F238E27FC236}">
                  <a16:creationId xmlns:a16="http://schemas.microsoft.com/office/drawing/2014/main" id="{2FBA7B68-5634-2320-FF46-13C7FA8DEA67}"/>
                </a:ext>
              </a:extLst>
            </p:cNvPr>
            <p:cNvPicPr>
              <a:picLocks noChangeAspect="1"/>
            </p:cNvPicPr>
            <p:nvPr/>
          </p:nvPicPr>
          <p:blipFill>
            <a:blip r:embed="rId6"/>
            <a:stretch>
              <a:fillRect/>
            </a:stretch>
          </p:blipFill>
          <p:spPr>
            <a:xfrm>
              <a:off x="1164084" y="4476465"/>
              <a:ext cx="3329798" cy="2001358"/>
            </a:xfrm>
            <a:prstGeom prst="rect">
              <a:avLst/>
            </a:prstGeom>
          </p:spPr>
        </p:pic>
        <p:grpSp>
          <p:nvGrpSpPr>
            <p:cNvPr id="97" name="Group 96">
              <a:extLst>
                <a:ext uri="{FF2B5EF4-FFF2-40B4-BE49-F238E27FC236}">
                  <a16:creationId xmlns:a16="http://schemas.microsoft.com/office/drawing/2014/main" id="{80ED5178-2D0F-AB92-DB6E-4D2FE6A75D5B}"/>
                </a:ext>
              </a:extLst>
            </p:cNvPr>
            <p:cNvGrpSpPr/>
            <p:nvPr/>
          </p:nvGrpSpPr>
          <p:grpSpPr>
            <a:xfrm>
              <a:off x="2356919" y="2630822"/>
              <a:ext cx="2920230" cy="1373251"/>
              <a:chOff x="2356919" y="2630822"/>
              <a:chExt cx="2920230" cy="1373251"/>
            </a:xfrm>
          </p:grpSpPr>
          <p:cxnSp>
            <p:nvCxnSpPr>
              <p:cNvPr id="85" name="Straight Connector 84">
                <a:extLst>
                  <a:ext uri="{FF2B5EF4-FFF2-40B4-BE49-F238E27FC236}">
                    <a16:creationId xmlns:a16="http://schemas.microsoft.com/office/drawing/2014/main" id="{1560D89C-6DE8-1BB4-E71D-EDDFA678A401}"/>
                  </a:ext>
                </a:extLst>
              </p:cNvPr>
              <p:cNvCxnSpPr>
                <a:cxnSpLocks/>
              </p:cNvCxnSpPr>
              <p:nvPr/>
            </p:nvCxnSpPr>
            <p:spPr>
              <a:xfrm>
                <a:off x="2356919" y="3991829"/>
                <a:ext cx="1427469" cy="0"/>
              </a:xfrm>
              <a:prstGeom prst="line">
                <a:avLst/>
              </a:prstGeom>
              <a:ln w="19050">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6266AA2-FB36-F643-B604-1E9706DFCADF}"/>
                  </a:ext>
                </a:extLst>
              </p:cNvPr>
              <p:cNvCxnSpPr/>
              <p:nvPr/>
            </p:nvCxnSpPr>
            <p:spPr>
              <a:xfrm>
                <a:off x="3117288" y="3409422"/>
                <a:ext cx="0" cy="594651"/>
              </a:xfrm>
              <a:prstGeom prst="straightConnector1">
                <a:avLst/>
              </a:prstGeom>
              <a:ln w="19050">
                <a:solidFill>
                  <a:srgbClr val="009999"/>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160DFCA6-B503-1A4C-A6FD-5D4DBA650FDB}"/>
                  </a:ext>
                </a:extLst>
              </p:cNvPr>
              <p:cNvCxnSpPr>
                <a:cxnSpLocks/>
              </p:cNvCxnSpPr>
              <p:nvPr/>
            </p:nvCxnSpPr>
            <p:spPr>
              <a:xfrm>
                <a:off x="3117288" y="3409422"/>
                <a:ext cx="2159860" cy="0"/>
              </a:xfrm>
              <a:prstGeom prst="line">
                <a:avLst/>
              </a:prstGeom>
              <a:ln w="19050">
                <a:solidFill>
                  <a:srgbClr val="009999"/>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9B030A38-705E-1E0B-C0D4-C5855A324BAF}"/>
                  </a:ext>
                </a:extLst>
              </p:cNvPr>
              <p:cNvCxnSpPr>
                <a:cxnSpLocks/>
              </p:cNvCxnSpPr>
              <p:nvPr/>
            </p:nvCxnSpPr>
            <p:spPr>
              <a:xfrm flipV="1">
                <a:off x="5269176" y="2630822"/>
                <a:ext cx="7973" cy="778600"/>
              </a:xfrm>
              <a:prstGeom prst="line">
                <a:avLst/>
              </a:prstGeom>
              <a:ln w="19050">
                <a:solidFill>
                  <a:srgbClr val="009999"/>
                </a:solidFill>
              </a:ln>
            </p:spPr>
            <p:style>
              <a:lnRef idx="2">
                <a:schemeClr val="accent1"/>
              </a:lnRef>
              <a:fillRef idx="0">
                <a:schemeClr val="accent1"/>
              </a:fillRef>
              <a:effectRef idx="1">
                <a:schemeClr val="accent1"/>
              </a:effectRef>
              <a:fontRef idx="minor">
                <a:schemeClr val="tx1"/>
              </a:fontRef>
            </p:style>
          </p:cxnSp>
        </p:grpSp>
      </p:grpSp>
      <p:pic>
        <p:nvPicPr>
          <p:cNvPr id="172" name="Picture 171">
            <a:extLst>
              <a:ext uri="{FF2B5EF4-FFF2-40B4-BE49-F238E27FC236}">
                <a16:creationId xmlns:a16="http://schemas.microsoft.com/office/drawing/2014/main" id="{1400A6B9-7EB0-A6FD-32B3-279E0FDC5BC2}"/>
              </a:ext>
            </a:extLst>
          </p:cNvPr>
          <p:cNvPicPr>
            <a:picLocks noChangeAspect="1"/>
          </p:cNvPicPr>
          <p:nvPr/>
        </p:nvPicPr>
        <p:blipFill>
          <a:blip r:embed="rId7"/>
          <a:stretch>
            <a:fillRect/>
          </a:stretch>
        </p:blipFill>
        <p:spPr>
          <a:xfrm>
            <a:off x="803839" y="874984"/>
            <a:ext cx="8773297" cy="1815165"/>
          </a:xfrm>
          <a:prstGeom prst="rect">
            <a:avLst/>
          </a:prstGeom>
        </p:spPr>
      </p:pic>
      <p:sp>
        <p:nvSpPr>
          <p:cNvPr id="70" name="TextBox 69">
            <a:extLst>
              <a:ext uri="{FF2B5EF4-FFF2-40B4-BE49-F238E27FC236}">
                <a16:creationId xmlns:a16="http://schemas.microsoft.com/office/drawing/2014/main" id="{EC4999B6-3D7E-BB63-6EF1-8A2101488F2E}"/>
              </a:ext>
            </a:extLst>
          </p:cNvPr>
          <p:cNvSpPr txBox="1"/>
          <p:nvPr/>
        </p:nvSpPr>
        <p:spPr>
          <a:xfrm>
            <a:off x="4506760" y="2764053"/>
            <a:ext cx="2121181" cy="523220"/>
          </a:xfrm>
          <a:prstGeom prst="rect">
            <a:avLst/>
          </a:prstGeom>
          <a:noFill/>
        </p:spPr>
        <p:txBody>
          <a:bodyPr wrap="square">
            <a:spAutoFit/>
          </a:bodyPr>
          <a:lstStyle/>
          <a:p>
            <a:r>
              <a:rPr lang="en-US" sz="2800" b="1" dirty="0">
                <a:solidFill>
                  <a:srgbClr val="002060"/>
                </a:solidFill>
                <a:latin typeface="Garamond" panose="02020404030301010803" pitchFamily="18" charset="0"/>
                <a:cs typeface="Times New Roman" panose="02020603050405020304" pitchFamily="18" charset="0"/>
              </a:rPr>
              <a:t>ARM Model</a:t>
            </a:r>
          </a:p>
        </p:txBody>
      </p:sp>
    </p:spTree>
    <p:extLst>
      <p:ext uri="{BB962C8B-B14F-4D97-AF65-F5344CB8AC3E}">
        <p14:creationId xmlns:p14="http://schemas.microsoft.com/office/powerpoint/2010/main" val="38499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0" grpId="0"/>
      <p:bldP spid="7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B303E-C13D-89D0-C50C-379E82795FE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74AF14-BC2F-B549-AF9E-C874ECC0B947}"/>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27</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207FCBB8-598D-6710-60E8-2A11286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2D2929DF-5552-EDD5-55F0-D16E889BA92C}"/>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Density Map</a:t>
            </a:r>
          </a:p>
        </p:txBody>
      </p:sp>
      <p:pic>
        <p:nvPicPr>
          <p:cNvPr id="5" name="Picture 4" descr="A screenshot of a graph&#10;&#10;AI-generated content may be incorrect.">
            <a:extLst>
              <a:ext uri="{FF2B5EF4-FFF2-40B4-BE49-F238E27FC236}">
                <a16:creationId xmlns:a16="http://schemas.microsoft.com/office/drawing/2014/main" id="{EFD2D46D-18D8-E9C9-BD8E-230BB9C4A6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5901" b="20673"/>
          <a:stretch>
            <a:fillRect/>
          </a:stretch>
        </p:blipFill>
        <p:spPr bwMode="auto">
          <a:xfrm>
            <a:off x="1086929" y="1828800"/>
            <a:ext cx="9658563" cy="3248782"/>
          </a:xfrm>
          <a:prstGeom prst="rect">
            <a:avLst/>
          </a:prstGeom>
          <a:noFill/>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A61F3241-4C93-B42D-57FA-D3F7E29D85B8}"/>
              </a:ext>
            </a:extLst>
          </p:cNvPr>
          <p:cNvSpPr txBox="1"/>
          <p:nvPr/>
        </p:nvSpPr>
        <p:spPr>
          <a:xfrm>
            <a:off x="2156829" y="1128553"/>
            <a:ext cx="1919440" cy="707886"/>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KA (Fatal/Sever)</a:t>
            </a:r>
          </a:p>
        </p:txBody>
      </p:sp>
      <p:sp>
        <p:nvSpPr>
          <p:cNvPr id="38" name="TextBox 37">
            <a:extLst>
              <a:ext uri="{FF2B5EF4-FFF2-40B4-BE49-F238E27FC236}">
                <a16:creationId xmlns:a16="http://schemas.microsoft.com/office/drawing/2014/main" id="{C916840D-3EE0-F701-77CD-2C27B302E915}"/>
              </a:ext>
            </a:extLst>
          </p:cNvPr>
          <p:cNvSpPr txBox="1"/>
          <p:nvPr/>
        </p:nvSpPr>
        <p:spPr>
          <a:xfrm>
            <a:off x="4805736" y="1128553"/>
            <a:ext cx="2220947" cy="707886"/>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BC</a:t>
            </a:r>
          </a:p>
          <a:p>
            <a:pPr algn="ctr"/>
            <a:r>
              <a:rPr lang="en-US" sz="2000" b="1" dirty="0">
                <a:solidFill>
                  <a:srgbClr val="002060"/>
                </a:solidFill>
                <a:latin typeface="Garamond" panose="02020404030301010803" pitchFamily="18" charset="0"/>
                <a:cs typeface="Times New Roman" panose="02020603050405020304" pitchFamily="18" charset="0"/>
              </a:rPr>
              <a:t>(Moderate/Minor)</a:t>
            </a:r>
          </a:p>
        </p:txBody>
      </p:sp>
      <p:sp>
        <p:nvSpPr>
          <p:cNvPr id="39" name="TextBox 38">
            <a:extLst>
              <a:ext uri="{FF2B5EF4-FFF2-40B4-BE49-F238E27FC236}">
                <a16:creationId xmlns:a16="http://schemas.microsoft.com/office/drawing/2014/main" id="{250F636C-4456-A2D5-EB88-F1C1CD6DBF2E}"/>
              </a:ext>
            </a:extLst>
          </p:cNvPr>
          <p:cNvSpPr txBox="1"/>
          <p:nvPr/>
        </p:nvSpPr>
        <p:spPr>
          <a:xfrm>
            <a:off x="6860585" y="1128553"/>
            <a:ext cx="3880003" cy="707886"/>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O</a:t>
            </a:r>
          </a:p>
          <a:p>
            <a:pPr algn="ctr"/>
            <a:r>
              <a:rPr lang="en-US" sz="2000" b="1" dirty="0">
                <a:solidFill>
                  <a:srgbClr val="002060"/>
                </a:solidFill>
                <a:latin typeface="Garamond" panose="02020404030301010803" pitchFamily="18" charset="0"/>
                <a:cs typeface="Times New Roman" panose="02020603050405020304" pitchFamily="18" charset="0"/>
              </a:rPr>
              <a:t>(No Injury/Properly Damage)</a:t>
            </a:r>
          </a:p>
        </p:txBody>
      </p:sp>
      <p:pic>
        <p:nvPicPr>
          <p:cNvPr id="5126" name="Picture 6" descr="Crash Severity Breakdown, 2017–2021">
            <a:extLst>
              <a:ext uri="{FF2B5EF4-FFF2-40B4-BE49-F238E27FC236}">
                <a16:creationId xmlns:a16="http://schemas.microsoft.com/office/drawing/2014/main" id="{7999E6E3-B274-9688-511A-C2E1ADC3BFF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4805" b="85254" l="10612" r="32357">
                        <a14:foregroundMark x1="18424" y1="27441" x2="24089" y2="28906"/>
                        <a14:foregroundMark x1="20182" y1="25684" x2="22135" y2="24805"/>
                        <a14:foregroundMark x1="10612" y1="37402" x2="10612" y2="45313"/>
                        <a14:foregroundMark x1="32357" y1="37402" x2="32357" y2="45313"/>
                      </a14:backgroundRemoval>
                    </a14:imgEffect>
                  </a14:imgLayer>
                </a14:imgProps>
              </a:ext>
              <a:ext uri="{28A0092B-C50C-407E-A947-70E740481C1C}">
                <a14:useLocalDpi xmlns:a14="http://schemas.microsoft.com/office/drawing/2010/main" val="0"/>
              </a:ext>
            </a:extLst>
          </a:blip>
          <a:srcRect l="8821" t="21814" r="65697" b="36072"/>
          <a:stretch>
            <a:fillRect/>
          </a:stretch>
        </p:blipFill>
        <p:spPr bwMode="auto">
          <a:xfrm>
            <a:off x="2546864" y="4863311"/>
            <a:ext cx="786104" cy="86613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2E06DC0-4F06-1161-2DB5-9AAA63F69F8E}"/>
              </a:ext>
            </a:extLst>
          </p:cNvPr>
          <p:cNvSpPr txBox="1"/>
          <p:nvPr/>
        </p:nvSpPr>
        <p:spPr>
          <a:xfrm>
            <a:off x="1959845" y="5729447"/>
            <a:ext cx="1919440" cy="400110"/>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67 Cases</a:t>
            </a:r>
          </a:p>
        </p:txBody>
      </p:sp>
      <p:pic>
        <p:nvPicPr>
          <p:cNvPr id="41" name="Picture 6" descr="Crash Severity Breakdown, 2017–2021">
            <a:extLst>
              <a:ext uri="{FF2B5EF4-FFF2-40B4-BE49-F238E27FC236}">
                <a16:creationId xmlns:a16="http://schemas.microsoft.com/office/drawing/2014/main" id="{DDA686E3-EF2E-9BA3-CEC4-DD7620CE0E88}"/>
              </a:ext>
            </a:extLst>
          </p:cNvPr>
          <p:cNvPicPr>
            <a:picLocks noChangeAspect="1" noChangeArrowheads="1"/>
          </p:cNvPicPr>
          <p:nvPr/>
        </p:nvPicPr>
        <p:blipFill rotWithShape="1">
          <a:blip r:embed="rId7">
            <a:extLst>
              <a:ext uri="{BEBA8EAE-BF5A-486C-A8C5-ECC9F3942E4B}">
                <a14:imgProps xmlns:a14="http://schemas.microsoft.com/office/drawing/2010/main">
                  <a14:imgLayer r:embed="rId6">
                    <a14:imgEffect>
                      <a14:backgroundRemoval t="22754" b="57813" l="38737" r="61589">
                        <a14:foregroundMark x1="39388" y1="39355" x2="38932" y2="45801"/>
                        <a14:foregroundMark x1="60352" y1="36816" x2="60742" y2="43652"/>
                        <a14:foregroundMark x1="47591" y1="57520" x2="52930" y2="57813"/>
                        <a14:foregroundMark x1="38932" y1="38086" x2="39583" y2="45508"/>
                        <a14:foregroundMark x1="61589" y1="37500" x2="61589" y2="44824"/>
                        <a14:foregroundMark x1="38737" y1="38086" x2="38737" y2="44824"/>
                      </a14:backgroundRemoval>
                    </a14:imgEffect>
                  </a14:imgLayer>
                </a14:imgProps>
              </a:ext>
              <a:ext uri="{28A0092B-C50C-407E-A947-70E740481C1C}">
                <a14:useLocalDpi xmlns:a14="http://schemas.microsoft.com/office/drawing/2010/main" val="0"/>
              </a:ext>
            </a:extLst>
          </a:blip>
          <a:srcRect l="37259" t="18566" r="37259" b="39320"/>
          <a:stretch>
            <a:fillRect/>
          </a:stretch>
        </p:blipFill>
        <p:spPr bwMode="auto">
          <a:xfrm>
            <a:off x="5523157" y="4911693"/>
            <a:ext cx="786104" cy="86613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ACFB43A-1EC6-EC39-A153-57069110F6CE}"/>
              </a:ext>
            </a:extLst>
          </p:cNvPr>
          <p:cNvSpPr txBox="1"/>
          <p:nvPr/>
        </p:nvSpPr>
        <p:spPr>
          <a:xfrm>
            <a:off x="5018992" y="5729447"/>
            <a:ext cx="1919440" cy="400110"/>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633 Cases</a:t>
            </a:r>
          </a:p>
        </p:txBody>
      </p:sp>
      <p:pic>
        <p:nvPicPr>
          <p:cNvPr id="43" name="Picture 6" descr="Crash Severity Breakdown, 2017–2021">
            <a:extLst>
              <a:ext uri="{FF2B5EF4-FFF2-40B4-BE49-F238E27FC236}">
                <a16:creationId xmlns:a16="http://schemas.microsoft.com/office/drawing/2014/main" id="{0FDF640F-BC5B-8857-DEFD-05D0297C3B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007" t="18873" r="8511" b="39013"/>
          <a:stretch>
            <a:fillRect/>
          </a:stretch>
        </p:blipFill>
        <p:spPr bwMode="auto">
          <a:xfrm>
            <a:off x="8189252" y="4901890"/>
            <a:ext cx="786104" cy="86613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D67AFE60-5376-0DDB-A2C4-32368A190DA9}"/>
              </a:ext>
            </a:extLst>
          </p:cNvPr>
          <p:cNvSpPr txBox="1"/>
          <p:nvPr/>
        </p:nvSpPr>
        <p:spPr>
          <a:xfrm>
            <a:off x="7714500" y="5729447"/>
            <a:ext cx="1919440" cy="400110"/>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2016 Cases</a:t>
            </a:r>
          </a:p>
        </p:txBody>
      </p:sp>
      <p:pic>
        <p:nvPicPr>
          <p:cNvPr id="45" name="Picture 44">
            <a:extLst>
              <a:ext uri="{FF2B5EF4-FFF2-40B4-BE49-F238E27FC236}">
                <a16:creationId xmlns:a16="http://schemas.microsoft.com/office/drawing/2014/main" id="{A8660DF7-6A52-4623-36A6-02A01373A64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8254594" y="5134571"/>
            <a:ext cx="700036" cy="466690"/>
          </a:xfrm>
          <a:prstGeom prst="rect">
            <a:avLst/>
          </a:prstGeom>
        </p:spPr>
      </p:pic>
    </p:spTree>
    <p:extLst>
      <p:ext uri="{BB962C8B-B14F-4D97-AF65-F5344CB8AC3E}">
        <p14:creationId xmlns:p14="http://schemas.microsoft.com/office/powerpoint/2010/main" val="2964475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F920D-6B63-B868-6CB7-6649868D04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12F58F-CE87-06F3-C149-6CF2F7EB6328}"/>
              </a:ext>
            </a:extLst>
          </p:cNvPr>
          <p:cNvSpPr>
            <a:spLocks noGrp="1"/>
          </p:cNvSpPr>
          <p:nvPr>
            <p:ph type="sldNum" sz="quarter" idx="12"/>
          </p:nvPr>
        </p:nvSpPr>
        <p:spPr>
          <a:xfrm>
            <a:off x="8610600" y="6315918"/>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28</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C18B87E-AEB7-E3BC-2809-9BDA7638B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7" name="Picture 6">
            <a:extLst>
              <a:ext uri="{FF2B5EF4-FFF2-40B4-BE49-F238E27FC236}">
                <a16:creationId xmlns:a16="http://schemas.microsoft.com/office/drawing/2014/main" id="{B6C84E61-01E3-C1DA-083E-5BFA1B15AD5F}"/>
              </a:ext>
            </a:extLst>
          </p:cNvPr>
          <p:cNvPicPr>
            <a:picLocks noChangeAspect="1"/>
          </p:cNvPicPr>
          <p:nvPr/>
        </p:nvPicPr>
        <p:blipFill>
          <a:blip r:embed="rId4"/>
          <a:stretch>
            <a:fillRect/>
          </a:stretch>
        </p:blipFill>
        <p:spPr>
          <a:xfrm>
            <a:off x="6397047" y="1788904"/>
            <a:ext cx="4736184" cy="2950426"/>
          </a:xfrm>
          <a:prstGeom prst="rect">
            <a:avLst/>
          </a:prstGeom>
        </p:spPr>
      </p:pic>
      <p:pic>
        <p:nvPicPr>
          <p:cNvPr id="10" name="Picture 9">
            <a:extLst>
              <a:ext uri="{FF2B5EF4-FFF2-40B4-BE49-F238E27FC236}">
                <a16:creationId xmlns:a16="http://schemas.microsoft.com/office/drawing/2014/main" id="{4BC57672-9E3F-BAA2-6D91-6112F22AAE64}"/>
              </a:ext>
            </a:extLst>
          </p:cNvPr>
          <p:cNvPicPr>
            <a:picLocks noChangeAspect="1"/>
          </p:cNvPicPr>
          <p:nvPr/>
        </p:nvPicPr>
        <p:blipFill>
          <a:blip r:embed="rId5"/>
          <a:stretch>
            <a:fillRect/>
          </a:stretch>
        </p:blipFill>
        <p:spPr>
          <a:xfrm>
            <a:off x="838199" y="1788904"/>
            <a:ext cx="5176454" cy="2948851"/>
          </a:xfrm>
          <a:prstGeom prst="rect">
            <a:avLst/>
          </a:prstGeom>
        </p:spPr>
      </p:pic>
      <p:sp>
        <p:nvSpPr>
          <p:cNvPr id="13" name="Title 4">
            <a:extLst>
              <a:ext uri="{FF2B5EF4-FFF2-40B4-BE49-F238E27FC236}">
                <a16:creationId xmlns:a16="http://schemas.microsoft.com/office/drawing/2014/main" id="{127FF633-7405-A985-50D4-64C69B464014}"/>
              </a:ext>
            </a:extLst>
          </p:cNvPr>
          <p:cNvSpPr>
            <a:spLocks noGrp="1"/>
          </p:cNvSpPr>
          <p:nvPr>
            <p:ph type="title"/>
          </p:nvPr>
        </p:nvSpPr>
        <p:spPr>
          <a:xfrm>
            <a:off x="838199" y="365126"/>
            <a:ext cx="10981267" cy="684742"/>
          </a:xfrm>
        </p:spPr>
        <p:txBody>
          <a:bodyPr>
            <a:normAutofit fontScale="90000"/>
          </a:bodyPr>
          <a:lstStyle/>
          <a:p>
            <a:r>
              <a:rPr lang="en-US" sz="4400" b="1">
                <a:solidFill>
                  <a:srgbClr val="680000"/>
                </a:solidFill>
                <a:latin typeface="Franklin Gothic Medium" panose="020B0603020102020204" pitchFamily="34" charset="0"/>
              </a:rPr>
              <a:t>Crash Locations</a:t>
            </a:r>
            <a:endParaRPr lang="en-US" sz="4400" b="1" dirty="0">
              <a:solidFill>
                <a:srgbClr val="680000"/>
              </a:solidFill>
              <a:latin typeface="Franklin Gothic Medium" panose="020B0603020102020204" pitchFamily="34" charset="0"/>
            </a:endParaRPr>
          </a:p>
        </p:txBody>
      </p:sp>
      <p:sp>
        <p:nvSpPr>
          <p:cNvPr id="3" name="TextBox 2">
            <a:extLst>
              <a:ext uri="{FF2B5EF4-FFF2-40B4-BE49-F238E27FC236}">
                <a16:creationId xmlns:a16="http://schemas.microsoft.com/office/drawing/2014/main" id="{8F56B19A-3D25-CEE8-19B3-DB7D2B3EECF1}"/>
              </a:ext>
            </a:extLst>
          </p:cNvPr>
          <p:cNvSpPr txBox="1"/>
          <p:nvPr/>
        </p:nvSpPr>
        <p:spPr>
          <a:xfrm>
            <a:off x="2342808" y="4737755"/>
            <a:ext cx="1919440" cy="400110"/>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Urban Area</a:t>
            </a:r>
          </a:p>
        </p:txBody>
      </p:sp>
      <p:sp>
        <p:nvSpPr>
          <p:cNvPr id="5" name="TextBox 4">
            <a:extLst>
              <a:ext uri="{FF2B5EF4-FFF2-40B4-BE49-F238E27FC236}">
                <a16:creationId xmlns:a16="http://schemas.microsoft.com/office/drawing/2014/main" id="{E92D37E2-A91F-802D-901B-9AD55B090DC2}"/>
              </a:ext>
            </a:extLst>
          </p:cNvPr>
          <p:cNvSpPr txBox="1"/>
          <p:nvPr/>
        </p:nvSpPr>
        <p:spPr>
          <a:xfrm>
            <a:off x="8062760" y="4786507"/>
            <a:ext cx="1919440" cy="400110"/>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Rural Area</a:t>
            </a:r>
          </a:p>
        </p:txBody>
      </p:sp>
      <p:sp>
        <p:nvSpPr>
          <p:cNvPr id="6" name="TextBox 5">
            <a:extLst>
              <a:ext uri="{FF2B5EF4-FFF2-40B4-BE49-F238E27FC236}">
                <a16:creationId xmlns:a16="http://schemas.microsoft.com/office/drawing/2014/main" id="{AC266211-9E88-90E7-FF89-DC19EBE01A8C}"/>
              </a:ext>
            </a:extLst>
          </p:cNvPr>
          <p:cNvSpPr txBox="1"/>
          <p:nvPr/>
        </p:nvSpPr>
        <p:spPr>
          <a:xfrm>
            <a:off x="8422962" y="2761228"/>
            <a:ext cx="1919440" cy="707886"/>
          </a:xfrm>
          <a:prstGeom prst="rect">
            <a:avLst/>
          </a:prstGeom>
          <a:noFill/>
        </p:spPr>
        <p:txBody>
          <a:bodyPr wrap="square">
            <a:spAutoFit/>
          </a:bodyPr>
          <a:lstStyle/>
          <a:p>
            <a:pPr algn="ctr"/>
            <a:r>
              <a:rPr lang="en-US" sz="2000" b="1" dirty="0">
                <a:solidFill>
                  <a:schemeClr val="bg1"/>
                </a:solidFill>
                <a:latin typeface="Garamond" panose="02020404030301010803" pitchFamily="18" charset="0"/>
                <a:cs typeface="Times New Roman" panose="02020603050405020304" pitchFamily="18" charset="0"/>
              </a:rPr>
              <a:t>41°26'30.4"N 84°33'02.2"W</a:t>
            </a:r>
          </a:p>
        </p:txBody>
      </p:sp>
      <p:sp>
        <p:nvSpPr>
          <p:cNvPr id="11" name="TextBox 10">
            <a:extLst>
              <a:ext uri="{FF2B5EF4-FFF2-40B4-BE49-F238E27FC236}">
                <a16:creationId xmlns:a16="http://schemas.microsoft.com/office/drawing/2014/main" id="{F08E196C-91C0-AED4-0D5D-95D227570C41}"/>
              </a:ext>
            </a:extLst>
          </p:cNvPr>
          <p:cNvSpPr txBox="1"/>
          <p:nvPr/>
        </p:nvSpPr>
        <p:spPr>
          <a:xfrm>
            <a:off x="3401490" y="2721114"/>
            <a:ext cx="1919440" cy="707886"/>
          </a:xfrm>
          <a:prstGeom prst="rect">
            <a:avLst/>
          </a:prstGeom>
          <a:noFill/>
        </p:spPr>
        <p:txBody>
          <a:bodyPr wrap="square">
            <a:spAutoFit/>
          </a:bodyPr>
          <a:lstStyle/>
          <a:p>
            <a:pPr algn="ctr"/>
            <a:r>
              <a:rPr lang="en-US" sz="2000" b="1" dirty="0">
                <a:solidFill>
                  <a:schemeClr val="bg1"/>
                </a:solidFill>
                <a:latin typeface="Garamond" panose="02020404030301010803" pitchFamily="18" charset="0"/>
                <a:cs typeface="Times New Roman" panose="02020603050405020304" pitchFamily="18" charset="0"/>
              </a:rPr>
              <a:t>39°55'35.2"N 83°07'01.7"W</a:t>
            </a:r>
          </a:p>
        </p:txBody>
      </p:sp>
    </p:spTree>
    <p:extLst>
      <p:ext uri="{BB962C8B-B14F-4D97-AF65-F5344CB8AC3E}">
        <p14:creationId xmlns:p14="http://schemas.microsoft.com/office/powerpoint/2010/main" val="1633172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95A8B-0C7E-2ECF-E117-2643B7A11F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904F4-0E14-0B94-2E55-B3385C34C7F5}"/>
              </a:ext>
            </a:extLst>
          </p:cNvPr>
          <p:cNvSpPr>
            <a:spLocks noGrp="1"/>
          </p:cNvSpPr>
          <p:nvPr>
            <p:ph type="sldNum" sz="quarter" idx="12"/>
          </p:nvPr>
        </p:nvSpPr>
        <p:spPr>
          <a:xfrm>
            <a:off x="8610600" y="6315918"/>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29</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4F2C0315-6B4A-7541-5098-642658C6A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3" name="Title 4">
            <a:extLst>
              <a:ext uri="{FF2B5EF4-FFF2-40B4-BE49-F238E27FC236}">
                <a16:creationId xmlns:a16="http://schemas.microsoft.com/office/drawing/2014/main" id="{6997715F-A287-5D52-3F05-15FCA7BAB09C}"/>
              </a:ext>
            </a:extLst>
          </p:cNvPr>
          <p:cNvSpPr>
            <a:spLocks noGrp="1"/>
          </p:cNvSpPr>
          <p:nvPr>
            <p:ph type="title"/>
          </p:nvPr>
        </p:nvSpPr>
        <p:spPr>
          <a:xfrm>
            <a:off x="838199" y="365126"/>
            <a:ext cx="10981267" cy="684742"/>
          </a:xfrm>
        </p:spPr>
        <p:txBody>
          <a:bodyPr>
            <a:normAutofit fontScale="90000"/>
          </a:bodyPr>
          <a:lstStyle/>
          <a:p>
            <a:r>
              <a:rPr lang="en-US" sz="4400" b="1">
                <a:solidFill>
                  <a:srgbClr val="680000"/>
                </a:solidFill>
                <a:latin typeface="Franklin Gothic Medium" panose="020B0603020102020204" pitchFamily="34" charset="0"/>
              </a:rPr>
              <a:t>Crash Locations</a:t>
            </a:r>
            <a:endParaRPr lang="en-US" sz="4400" b="1" dirty="0">
              <a:solidFill>
                <a:srgbClr val="680000"/>
              </a:solidFill>
              <a:latin typeface="Franklin Gothic Medium" panose="020B0603020102020204" pitchFamily="34" charset="0"/>
            </a:endParaRPr>
          </a:p>
        </p:txBody>
      </p:sp>
      <p:pic>
        <p:nvPicPr>
          <p:cNvPr id="11" name="Picture 10">
            <a:extLst>
              <a:ext uri="{FF2B5EF4-FFF2-40B4-BE49-F238E27FC236}">
                <a16:creationId xmlns:a16="http://schemas.microsoft.com/office/drawing/2014/main" id="{1A8330DD-BF93-D857-6550-388C6B071C0C}"/>
              </a:ext>
            </a:extLst>
          </p:cNvPr>
          <p:cNvPicPr>
            <a:picLocks noChangeAspect="1"/>
          </p:cNvPicPr>
          <p:nvPr/>
        </p:nvPicPr>
        <p:blipFill>
          <a:blip r:embed="rId4"/>
          <a:stretch>
            <a:fillRect/>
          </a:stretch>
        </p:blipFill>
        <p:spPr>
          <a:xfrm>
            <a:off x="557256" y="1788905"/>
            <a:ext cx="5278296" cy="3257657"/>
          </a:xfrm>
          <a:prstGeom prst="rect">
            <a:avLst/>
          </a:prstGeom>
        </p:spPr>
      </p:pic>
      <p:pic>
        <p:nvPicPr>
          <p:cNvPr id="14" name="Picture 13">
            <a:extLst>
              <a:ext uri="{FF2B5EF4-FFF2-40B4-BE49-F238E27FC236}">
                <a16:creationId xmlns:a16="http://schemas.microsoft.com/office/drawing/2014/main" id="{0B4C3F6D-8200-1FAF-BE8F-F8670EBE9B21}"/>
              </a:ext>
            </a:extLst>
          </p:cNvPr>
          <p:cNvPicPr>
            <a:picLocks noChangeAspect="1"/>
          </p:cNvPicPr>
          <p:nvPr/>
        </p:nvPicPr>
        <p:blipFill>
          <a:blip r:embed="rId5"/>
          <a:stretch>
            <a:fillRect/>
          </a:stretch>
        </p:blipFill>
        <p:spPr>
          <a:xfrm>
            <a:off x="6075506" y="1788906"/>
            <a:ext cx="5278294" cy="3257656"/>
          </a:xfrm>
          <a:prstGeom prst="rect">
            <a:avLst/>
          </a:prstGeom>
        </p:spPr>
      </p:pic>
      <p:sp>
        <p:nvSpPr>
          <p:cNvPr id="3" name="TextBox 2">
            <a:extLst>
              <a:ext uri="{FF2B5EF4-FFF2-40B4-BE49-F238E27FC236}">
                <a16:creationId xmlns:a16="http://schemas.microsoft.com/office/drawing/2014/main" id="{B8D75026-2D47-06D2-AF7C-E957362DEF1B}"/>
              </a:ext>
            </a:extLst>
          </p:cNvPr>
          <p:cNvSpPr txBox="1"/>
          <p:nvPr/>
        </p:nvSpPr>
        <p:spPr>
          <a:xfrm>
            <a:off x="1942758" y="5143351"/>
            <a:ext cx="1919440" cy="707886"/>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Complex Intersection</a:t>
            </a:r>
          </a:p>
        </p:txBody>
      </p:sp>
      <p:sp>
        <p:nvSpPr>
          <p:cNvPr id="5" name="TextBox 4">
            <a:extLst>
              <a:ext uri="{FF2B5EF4-FFF2-40B4-BE49-F238E27FC236}">
                <a16:creationId xmlns:a16="http://schemas.microsoft.com/office/drawing/2014/main" id="{CE5F1AEC-4A01-0B0C-83B5-29AB528EB063}"/>
              </a:ext>
            </a:extLst>
          </p:cNvPr>
          <p:cNvSpPr txBox="1"/>
          <p:nvPr/>
        </p:nvSpPr>
        <p:spPr>
          <a:xfrm>
            <a:off x="8329802" y="5046562"/>
            <a:ext cx="1919440" cy="707886"/>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Times New Roman" panose="02020603050405020304" pitchFamily="18" charset="0"/>
              </a:rPr>
              <a:t>Signalized</a:t>
            </a:r>
          </a:p>
          <a:p>
            <a:pPr algn="ctr"/>
            <a:r>
              <a:rPr lang="en-US" sz="2000" b="1" dirty="0">
                <a:solidFill>
                  <a:srgbClr val="002060"/>
                </a:solidFill>
                <a:latin typeface="Garamond" panose="02020404030301010803" pitchFamily="18" charset="0"/>
                <a:cs typeface="Times New Roman" panose="02020603050405020304" pitchFamily="18" charset="0"/>
              </a:rPr>
              <a:t>Intersection</a:t>
            </a:r>
          </a:p>
        </p:txBody>
      </p:sp>
    </p:spTree>
    <p:extLst>
      <p:ext uri="{BB962C8B-B14F-4D97-AF65-F5344CB8AC3E}">
        <p14:creationId xmlns:p14="http://schemas.microsoft.com/office/powerpoint/2010/main" val="2305462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F146E-3657-F659-0616-15CDF72A1880}"/>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5D1248C1-0B1B-377C-5E90-1F4935A91FF7}"/>
              </a:ext>
            </a:extLst>
          </p:cNvPr>
          <p:cNvSpPr>
            <a:spLocks noGrp="1"/>
          </p:cNvSpPr>
          <p:nvPr>
            <p:ph type="title"/>
          </p:nvPr>
        </p:nvSpPr>
        <p:spPr/>
        <p:txBody>
          <a:bodyPr/>
          <a:lstStyle/>
          <a:p>
            <a:r>
              <a:rPr lang="en-US" sz="4400" b="1" dirty="0">
                <a:solidFill>
                  <a:srgbClr val="680000"/>
                </a:solidFill>
                <a:latin typeface="Franklin Gothic Medium" panose="020B0603020102020204" pitchFamily="34" charset="0"/>
              </a:rPr>
              <a:t>Outline</a:t>
            </a:r>
            <a:endParaRPr lang="en-US" dirty="0"/>
          </a:p>
        </p:txBody>
      </p:sp>
      <p:sp>
        <p:nvSpPr>
          <p:cNvPr id="2" name="Slide Number Placeholder 1">
            <a:extLst>
              <a:ext uri="{FF2B5EF4-FFF2-40B4-BE49-F238E27FC236}">
                <a16:creationId xmlns:a16="http://schemas.microsoft.com/office/drawing/2014/main" id="{B63ACA8E-F5F3-AC33-4725-376468DF0FA9}"/>
              </a:ext>
            </a:extLst>
          </p:cNvPr>
          <p:cNvSpPr>
            <a:spLocks noGrp="1"/>
          </p:cNvSpPr>
          <p:nvPr>
            <p:ph type="sldNum" sz="quarter" idx="12"/>
          </p:nvPr>
        </p:nvSpPr>
        <p:spPr>
          <a:xfrm>
            <a:off x="8610600" y="6310312"/>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CBDA5BC-2838-1D88-9141-8D19A486B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grpSp>
        <p:nvGrpSpPr>
          <p:cNvPr id="3" name="Group 2">
            <a:extLst>
              <a:ext uri="{FF2B5EF4-FFF2-40B4-BE49-F238E27FC236}">
                <a16:creationId xmlns:a16="http://schemas.microsoft.com/office/drawing/2014/main" id="{34F1B192-1D83-0A6A-AA41-415D49762F13}"/>
              </a:ext>
            </a:extLst>
          </p:cNvPr>
          <p:cNvGrpSpPr/>
          <p:nvPr/>
        </p:nvGrpSpPr>
        <p:grpSpPr>
          <a:xfrm>
            <a:off x="1053737" y="1769228"/>
            <a:ext cx="4973661" cy="3641371"/>
            <a:chOff x="-528736" y="1719561"/>
            <a:chExt cx="7071873" cy="4176464"/>
          </a:xfrm>
        </p:grpSpPr>
        <p:graphicFrame>
          <p:nvGraphicFramePr>
            <p:cNvPr id="5" name="Content Placeholder 6">
              <a:extLst>
                <a:ext uri="{FF2B5EF4-FFF2-40B4-BE49-F238E27FC236}">
                  <a16:creationId xmlns:a16="http://schemas.microsoft.com/office/drawing/2014/main" id="{85EBA3D4-6FF1-9011-4740-6CA033D7B1E4}"/>
                </a:ext>
              </a:extLst>
            </p:cNvPr>
            <p:cNvGraphicFramePr>
              <a:graphicFrameLocks/>
            </p:cNvGraphicFramePr>
            <p:nvPr>
              <p:extLst>
                <p:ext uri="{D42A27DB-BD31-4B8C-83A1-F6EECF244321}">
                  <p14:modId xmlns:p14="http://schemas.microsoft.com/office/powerpoint/2010/main" val="1205030785"/>
                </p:ext>
              </p:extLst>
            </p:nvPr>
          </p:nvGraphicFramePr>
          <p:xfrm>
            <a:off x="-528736" y="1719561"/>
            <a:ext cx="7071873" cy="4176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Oval 5">
              <a:extLst>
                <a:ext uri="{FF2B5EF4-FFF2-40B4-BE49-F238E27FC236}">
                  <a16:creationId xmlns:a16="http://schemas.microsoft.com/office/drawing/2014/main" id="{75C3B279-E35E-56ED-0B36-67A483DBAA9A}"/>
                </a:ext>
              </a:extLst>
            </p:cNvPr>
            <p:cNvSpPr/>
            <p:nvPr/>
          </p:nvSpPr>
          <p:spPr>
            <a:xfrm>
              <a:off x="671398" y="2858572"/>
              <a:ext cx="673243" cy="673243"/>
            </a:xfrm>
            <a:prstGeom prst="ellipse">
              <a:avLst/>
            </a:prstGeom>
            <a:blipFill rotWithShape="1">
              <a:blip r:embed="rId9">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60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9FE05A39-03B1-830D-692F-1B90A2EF1DCF}"/>
                </a:ext>
              </a:extLst>
            </p:cNvPr>
            <p:cNvSpPr/>
            <p:nvPr/>
          </p:nvSpPr>
          <p:spPr>
            <a:xfrm>
              <a:off x="407368" y="3933056"/>
              <a:ext cx="852543" cy="852543"/>
            </a:xfrm>
            <a:prstGeom prst="ellipse">
              <a:avLst/>
            </a:prstGeom>
            <a:blipFill>
              <a:blip r:embed="rId10">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600">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06E29134-A2B2-FEDC-D693-D77369F953BE}"/>
              </a:ext>
            </a:extLst>
          </p:cNvPr>
          <p:cNvGrpSpPr/>
          <p:nvPr/>
        </p:nvGrpSpPr>
        <p:grpSpPr>
          <a:xfrm>
            <a:off x="6027398" y="1769228"/>
            <a:ext cx="5110865" cy="3669277"/>
            <a:chOff x="5447928" y="1719561"/>
            <a:chExt cx="7071873" cy="4197916"/>
          </a:xfrm>
        </p:grpSpPr>
        <p:graphicFrame>
          <p:nvGraphicFramePr>
            <p:cNvPr id="11" name="Content Placeholder 6">
              <a:extLst>
                <a:ext uri="{FF2B5EF4-FFF2-40B4-BE49-F238E27FC236}">
                  <a16:creationId xmlns:a16="http://schemas.microsoft.com/office/drawing/2014/main" id="{FA57A8CE-87D1-5F9F-52A3-14759FF82DE3}"/>
                </a:ext>
              </a:extLst>
            </p:cNvPr>
            <p:cNvGraphicFramePr>
              <a:graphicFrameLocks/>
            </p:cNvGraphicFramePr>
            <p:nvPr>
              <p:extLst>
                <p:ext uri="{D42A27DB-BD31-4B8C-83A1-F6EECF244321}">
                  <p14:modId xmlns:p14="http://schemas.microsoft.com/office/powerpoint/2010/main" val="3452306131"/>
                </p:ext>
              </p:extLst>
            </p:nvPr>
          </p:nvGraphicFramePr>
          <p:xfrm>
            <a:off x="5447928" y="1719561"/>
            <a:ext cx="7071873" cy="417646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2" name="Oval 11">
              <a:extLst>
                <a:ext uri="{FF2B5EF4-FFF2-40B4-BE49-F238E27FC236}">
                  <a16:creationId xmlns:a16="http://schemas.microsoft.com/office/drawing/2014/main" id="{37AA118B-38B2-365F-41E3-D0BDAF71EAA8}"/>
                </a:ext>
              </a:extLst>
            </p:cNvPr>
            <p:cNvSpPr/>
            <p:nvPr/>
          </p:nvSpPr>
          <p:spPr>
            <a:xfrm>
              <a:off x="6384032" y="1719561"/>
              <a:ext cx="852543" cy="852543"/>
            </a:xfrm>
            <a:prstGeom prst="ellipse">
              <a:avLst/>
            </a:prstGeom>
            <a:blipFill rotWithShape="1">
              <a:blip r:embed="rId16"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60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F62B906A-CB56-6183-A591-436028D1A2C0}"/>
                </a:ext>
              </a:extLst>
            </p:cNvPr>
            <p:cNvSpPr/>
            <p:nvPr/>
          </p:nvSpPr>
          <p:spPr>
            <a:xfrm>
              <a:off x="6446455" y="5064934"/>
              <a:ext cx="852543" cy="852543"/>
            </a:xfrm>
            <a:prstGeom prst="ellipse">
              <a:avLst/>
            </a:prstGeom>
            <a:blipFill rotWithShape="1">
              <a:blip r:embed="rId17">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6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7203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E07B5-8F8A-D537-4FC3-52973919BAE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BD473-1E90-0799-82DB-B7BC26CCC4D5}"/>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30</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C57751C8-45B9-3FFE-EC70-1323AD689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DF15FFF4-4D27-306B-FD60-670765B6C404}"/>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Variable Importance Analysis</a:t>
            </a:r>
          </a:p>
        </p:txBody>
      </p:sp>
      <p:pic>
        <p:nvPicPr>
          <p:cNvPr id="5" name="Picture 4" descr="A graph of a crash&#10;&#10;Description automatically generated with medium confidence">
            <a:extLst>
              <a:ext uri="{FF2B5EF4-FFF2-40B4-BE49-F238E27FC236}">
                <a16:creationId xmlns:a16="http://schemas.microsoft.com/office/drawing/2014/main" id="{4FCEBD11-8A7C-0F7B-7D98-434597658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171" y="1322703"/>
            <a:ext cx="7809029" cy="4822065"/>
          </a:xfrm>
          <a:prstGeom prst="rect">
            <a:avLst/>
          </a:prstGeom>
        </p:spPr>
      </p:pic>
    </p:spTree>
    <p:extLst>
      <p:ext uri="{BB962C8B-B14F-4D97-AF65-F5344CB8AC3E}">
        <p14:creationId xmlns:p14="http://schemas.microsoft.com/office/powerpoint/2010/main" val="3039935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C32A-1D29-2AE3-F73F-5D9E04EC6E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FD7D61-4B1E-B143-E2A4-DA21686CEA3F}"/>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31</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2CD5F05F-B181-9599-0753-0D4AFB575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1A3D6E05-9550-6E03-EF87-A5938CAC3E3E}"/>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Silhouette Score</a:t>
            </a:r>
          </a:p>
        </p:txBody>
      </p:sp>
      <p:pic>
        <p:nvPicPr>
          <p:cNvPr id="3" name="Picture 2" descr="A graph with numbers and a number of clusters&#10;&#10;AI-generated content may be incorrect.">
            <a:extLst>
              <a:ext uri="{FF2B5EF4-FFF2-40B4-BE49-F238E27FC236}">
                <a16:creationId xmlns:a16="http://schemas.microsoft.com/office/drawing/2014/main" id="{F7CA4E65-57BF-CEA4-543C-9C07E37840D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6011" y="1121004"/>
            <a:ext cx="8279977" cy="5174257"/>
          </a:xfrm>
          <a:prstGeom prst="rect">
            <a:avLst/>
          </a:prstGeom>
          <a:noFill/>
          <a:ln>
            <a:noFill/>
          </a:ln>
        </p:spPr>
      </p:pic>
    </p:spTree>
    <p:extLst>
      <p:ext uri="{BB962C8B-B14F-4D97-AF65-F5344CB8AC3E}">
        <p14:creationId xmlns:p14="http://schemas.microsoft.com/office/powerpoint/2010/main" val="3940445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E5351-47C0-8DBB-5E86-E4D33575CC1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46E99F-9F55-BE82-1285-A2B86B29EFA2}"/>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32</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2AE3A76D-D47A-AF12-0636-35815B9D9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538A590E-71B1-12E4-4834-22AF0B627E08}"/>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CCA Biplot</a:t>
            </a:r>
          </a:p>
        </p:txBody>
      </p:sp>
      <p:pic>
        <p:nvPicPr>
          <p:cNvPr id="5" name="Picture 4" descr="A graph with different colored circles&#10;&#10;AI-generated content may be incorrect.">
            <a:extLst>
              <a:ext uri="{FF2B5EF4-FFF2-40B4-BE49-F238E27FC236}">
                <a16:creationId xmlns:a16="http://schemas.microsoft.com/office/drawing/2014/main" id="{FB5F3570-AD0D-EB44-E0CD-59C40136EC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1668" y="1076224"/>
            <a:ext cx="8348663" cy="5219037"/>
          </a:xfrm>
          <a:prstGeom prst="rect">
            <a:avLst/>
          </a:prstGeom>
          <a:noFill/>
        </p:spPr>
      </p:pic>
    </p:spTree>
    <p:extLst>
      <p:ext uri="{BB962C8B-B14F-4D97-AF65-F5344CB8AC3E}">
        <p14:creationId xmlns:p14="http://schemas.microsoft.com/office/powerpoint/2010/main" val="32895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59654-63E5-DAEB-387A-286DD4B09F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5B9A7-9D30-EE12-FD55-DF32890EF777}"/>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33</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7D66DF3C-74E1-9128-BBE7-FB0E0C40E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5BF67847-C9CB-45DA-1B6B-83D772A472B5}"/>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Centroids and Size of the Clusters</a:t>
            </a:r>
          </a:p>
        </p:txBody>
      </p:sp>
      <p:graphicFrame>
        <p:nvGraphicFramePr>
          <p:cNvPr id="7" name="Table 6">
            <a:extLst>
              <a:ext uri="{FF2B5EF4-FFF2-40B4-BE49-F238E27FC236}">
                <a16:creationId xmlns:a16="http://schemas.microsoft.com/office/drawing/2014/main" id="{595A2CEE-A80B-D1CF-E309-700257096EE1}"/>
              </a:ext>
            </a:extLst>
          </p:cNvPr>
          <p:cNvGraphicFramePr>
            <a:graphicFrameLocks noGrp="1"/>
          </p:cNvGraphicFramePr>
          <p:nvPr>
            <p:extLst>
              <p:ext uri="{D42A27DB-BD31-4B8C-83A1-F6EECF244321}">
                <p14:modId xmlns:p14="http://schemas.microsoft.com/office/powerpoint/2010/main" val="2720842205"/>
              </p:ext>
            </p:extLst>
          </p:nvPr>
        </p:nvGraphicFramePr>
        <p:xfrm>
          <a:off x="1203960" y="1461608"/>
          <a:ext cx="9784080" cy="4120928"/>
        </p:xfrm>
        <a:graphic>
          <a:graphicData uri="http://schemas.openxmlformats.org/drawingml/2006/table">
            <a:tbl>
              <a:tblPr firstRow="1" firstCol="1" bandRow="1"/>
              <a:tblGrid>
                <a:gridCol w="1542619">
                  <a:extLst>
                    <a:ext uri="{9D8B030D-6E8A-4147-A177-3AD203B41FA5}">
                      <a16:colId xmlns:a16="http://schemas.microsoft.com/office/drawing/2014/main" val="1819171355"/>
                    </a:ext>
                  </a:extLst>
                </a:gridCol>
                <a:gridCol w="1691305">
                  <a:extLst>
                    <a:ext uri="{9D8B030D-6E8A-4147-A177-3AD203B41FA5}">
                      <a16:colId xmlns:a16="http://schemas.microsoft.com/office/drawing/2014/main" val="821203215"/>
                    </a:ext>
                  </a:extLst>
                </a:gridCol>
                <a:gridCol w="1802819">
                  <a:extLst>
                    <a:ext uri="{9D8B030D-6E8A-4147-A177-3AD203B41FA5}">
                      <a16:colId xmlns:a16="http://schemas.microsoft.com/office/drawing/2014/main" val="371048841"/>
                    </a:ext>
                  </a:extLst>
                </a:gridCol>
                <a:gridCol w="3387494">
                  <a:extLst>
                    <a:ext uri="{9D8B030D-6E8A-4147-A177-3AD203B41FA5}">
                      <a16:colId xmlns:a16="http://schemas.microsoft.com/office/drawing/2014/main" val="3530533021"/>
                    </a:ext>
                  </a:extLst>
                </a:gridCol>
                <a:gridCol w="1359843">
                  <a:extLst>
                    <a:ext uri="{9D8B030D-6E8A-4147-A177-3AD203B41FA5}">
                      <a16:colId xmlns:a16="http://schemas.microsoft.com/office/drawing/2014/main" val="1453292291"/>
                    </a:ext>
                  </a:extLst>
                </a:gridCol>
              </a:tblGrid>
              <a:tr h="497840">
                <a:tc rowSpan="2">
                  <a:txBody>
                    <a:bodyPr/>
                    <a:lstStyle/>
                    <a:p>
                      <a:pPr marL="0" marR="0" algn="l">
                        <a:lnSpc>
                          <a:spcPct val="100000"/>
                        </a:lnSpc>
                        <a:spcAft>
                          <a:spcPts val="800"/>
                        </a:spcAft>
                        <a:buNone/>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Cluster</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4">
                  <a:txBody>
                    <a:bodyPr/>
                    <a:lstStyle/>
                    <a:p>
                      <a:pPr marL="0" marR="0" algn="ctr">
                        <a:lnSpc>
                          <a:spcPct val="100000"/>
                        </a:lnSpc>
                        <a:spcAft>
                          <a:spcPts val="800"/>
                        </a:spcAft>
                        <a:buNone/>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U-turn crashes</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17863002"/>
                  </a:ext>
                </a:extLst>
              </a:tr>
              <a:tr h="636048">
                <a:tc vMerge="1">
                  <a:txBody>
                    <a:bodyPr/>
                    <a:lstStyle/>
                    <a:p>
                      <a:endParaRPr lang="en-US"/>
                    </a:p>
                  </a:txBody>
                  <a:tcPr/>
                </a:tc>
                <a:tc>
                  <a:txBody>
                    <a:bodyPr/>
                    <a:lstStyle/>
                    <a:p>
                      <a:pPr marL="0" marR="0" algn="ctr">
                        <a:lnSpc>
                          <a:spcPct val="100000"/>
                        </a:lnSpc>
                        <a:spcAft>
                          <a:spcPts val="800"/>
                        </a:spcAft>
                        <a:buNone/>
                      </a:pPr>
                      <a:r>
                        <a:rPr lang="en-US" sz="2000" b="1" dirty="0">
                          <a:solidFill>
                            <a:srgbClr val="000000"/>
                          </a:solidFill>
                          <a:effectLst/>
                          <a:latin typeface="Times New Roman" panose="02020603050405020304" pitchFamily="18" charset="0"/>
                          <a:ea typeface="Times New Roman" panose="02020603050405020304" pitchFamily="18" charset="0"/>
                        </a:rPr>
                        <a:t>Dim 1</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b="1" dirty="0">
                          <a:solidFill>
                            <a:srgbClr val="000000"/>
                          </a:solidFill>
                          <a:effectLst/>
                          <a:latin typeface="Times New Roman" panose="02020603050405020304" pitchFamily="18" charset="0"/>
                          <a:ea typeface="Times New Roman" panose="02020603050405020304" pitchFamily="18" charset="0"/>
                        </a:rPr>
                        <a:t>Dim 2</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Within cluster sum of squares</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Size</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5585177"/>
                  </a:ext>
                </a:extLst>
              </a:tr>
              <a:tr h="497840">
                <a:tc>
                  <a:txBody>
                    <a:bodyPr/>
                    <a:lstStyle/>
                    <a:p>
                      <a:pPr marL="0" marR="0" algn="l">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Cluster 1</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-0.0094</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0.0050</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0.0128</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1182</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2988043"/>
                  </a:ext>
                </a:extLst>
              </a:tr>
              <a:tr h="497840">
                <a:tc>
                  <a:txBody>
                    <a:bodyPr/>
                    <a:lstStyle/>
                    <a:p>
                      <a:pPr marL="0" marR="0" algn="l">
                        <a:lnSpc>
                          <a:spcPct val="100000"/>
                        </a:lnSpc>
                        <a:spcAft>
                          <a:spcPts val="800"/>
                        </a:spcAft>
                        <a:buNone/>
                      </a:pPr>
                      <a:r>
                        <a:rPr lang="en-US" sz="2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Cluster 2</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a:solidFill>
                            <a:srgbClr val="000000"/>
                          </a:solidFill>
                          <a:effectLst/>
                          <a:latin typeface="Times New Roman" panose="02020603050405020304" pitchFamily="18" charset="0"/>
                          <a:ea typeface="Times New Roman" panose="02020603050405020304" pitchFamily="18" charset="0"/>
                        </a:rPr>
                        <a:t>-0.0076</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-0.0029</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0.0123</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747</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1392182"/>
                  </a:ext>
                </a:extLst>
              </a:tr>
              <a:tr h="497840">
                <a:tc>
                  <a:txBody>
                    <a:bodyPr/>
                    <a:lstStyle/>
                    <a:p>
                      <a:pPr marL="0" marR="0" algn="l">
                        <a:lnSpc>
                          <a:spcPct val="100000"/>
                        </a:lnSpc>
                        <a:spcAft>
                          <a:spcPts val="800"/>
                        </a:spcAft>
                        <a:buNone/>
                      </a:pPr>
                      <a:r>
                        <a:rPr lang="en-US" sz="2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Cluster 3</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0.0022</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0.0032</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0.0099</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287</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0124345"/>
                  </a:ext>
                </a:extLst>
              </a:tr>
              <a:tr h="497840">
                <a:tc>
                  <a:txBody>
                    <a:bodyPr/>
                    <a:lstStyle/>
                    <a:p>
                      <a:pPr marL="0" marR="0" algn="l">
                        <a:lnSpc>
                          <a:spcPct val="100000"/>
                        </a:lnSpc>
                        <a:spcAft>
                          <a:spcPts val="800"/>
                        </a:spcAft>
                        <a:buNone/>
                      </a:pPr>
                      <a:r>
                        <a:rPr lang="en-US" sz="2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Cluster 4</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0.0314</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0.0010</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0.0156</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223</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9053246"/>
                  </a:ext>
                </a:extLst>
              </a:tr>
              <a:tr h="497840">
                <a:tc>
                  <a:txBody>
                    <a:bodyPr/>
                    <a:lstStyle/>
                    <a:p>
                      <a:pPr marL="0" marR="0" algn="l">
                        <a:lnSpc>
                          <a:spcPct val="100000"/>
                        </a:lnSpc>
                        <a:spcAft>
                          <a:spcPts val="800"/>
                        </a:spcAft>
                        <a:buNone/>
                      </a:pPr>
                      <a:r>
                        <a:rPr lang="en-US" sz="2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Cluster 5</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0.0474</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0.0030</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0.0110</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194</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1790181"/>
                  </a:ext>
                </a:extLst>
              </a:tr>
              <a:tr h="497840">
                <a:tc>
                  <a:txBody>
                    <a:bodyPr/>
                    <a:lstStyle/>
                    <a:p>
                      <a:pPr marL="0" marR="0" algn="l">
                        <a:lnSpc>
                          <a:spcPct val="100000"/>
                        </a:lnSpc>
                        <a:spcAft>
                          <a:spcPts val="800"/>
                        </a:spcAft>
                        <a:buNone/>
                      </a:pPr>
                      <a:r>
                        <a:rPr lang="en-US" sz="2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Cluster 6</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-0.0004</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-0.0651</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0.0176</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Aft>
                          <a:spcPts val="800"/>
                        </a:spcAft>
                        <a:buNone/>
                      </a:pPr>
                      <a:r>
                        <a:rPr lang="en-US" sz="2000" dirty="0">
                          <a:solidFill>
                            <a:srgbClr val="000000"/>
                          </a:solidFill>
                          <a:effectLst/>
                          <a:latin typeface="Times New Roman" panose="02020603050405020304" pitchFamily="18" charset="0"/>
                          <a:ea typeface="Times New Roman" panose="02020603050405020304" pitchFamily="18" charset="0"/>
                        </a:rPr>
                        <a:t>83</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3398377"/>
                  </a:ext>
                </a:extLst>
              </a:tr>
            </a:tbl>
          </a:graphicData>
        </a:graphic>
      </p:graphicFrame>
    </p:spTree>
    <p:extLst>
      <p:ext uri="{BB962C8B-B14F-4D97-AF65-F5344CB8AC3E}">
        <p14:creationId xmlns:p14="http://schemas.microsoft.com/office/powerpoint/2010/main" val="4258480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4C563-CDBD-81D2-2730-1517575943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2FE989-A22D-4E7A-BA19-BE30B59AC978}"/>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34</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CDF1C358-6DAD-2975-47DD-DD4C865A4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2D56E04F-C690-F4A4-7F5C-3D27DF178FAF}"/>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Top Contributing Factors in Cluster C1</a:t>
            </a:r>
          </a:p>
        </p:txBody>
      </p:sp>
      <p:pic>
        <p:nvPicPr>
          <p:cNvPr id="3" name="Picture 2" descr="A screenshot of a graph&#10;&#10;AI-generated content may be incorrect.">
            <a:extLst>
              <a:ext uri="{FF2B5EF4-FFF2-40B4-BE49-F238E27FC236}">
                <a16:creationId xmlns:a16="http://schemas.microsoft.com/office/drawing/2014/main" id="{2BCEF694-7F8A-02F0-F1C0-7702ADAD47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199" y="1143000"/>
            <a:ext cx="10604500" cy="4572000"/>
          </a:xfrm>
          <a:prstGeom prst="rect">
            <a:avLst/>
          </a:prstGeom>
          <a:noFill/>
        </p:spPr>
      </p:pic>
    </p:spTree>
    <p:extLst>
      <p:ext uri="{BB962C8B-B14F-4D97-AF65-F5344CB8AC3E}">
        <p14:creationId xmlns:p14="http://schemas.microsoft.com/office/powerpoint/2010/main" val="426413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DD471-EA06-7365-611E-D214ADD673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0BF75B-A1BE-9CB4-D2BB-73BEE25716E0}"/>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35</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17DE13C1-350B-33F1-2431-082E32B8E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B8A0306C-B65D-AFEB-CD20-30EFE4AFB41D}"/>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Top Contributing Factors in Cluster C2</a:t>
            </a:r>
          </a:p>
        </p:txBody>
      </p:sp>
      <p:pic>
        <p:nvPicPr>
          <p:cNvPr id="6" name="Picture 5" descr="A chart with text on it&#10;&#10;AI-generated content may be incorrect.">
            <a:extLst>
              <a:ext uri="{FF2B5EF4-FFF2-40B4-BE49-F238E27FC236}">
                <a16:creationId xmlns:a16="http://schemas.microsoft.com/office/drawing/2014/main" id="{E3F5EF5E-D983-7BF2-92A2-5F27E36C66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199" y="1143000"/>
            <a:ext cx="10515601" cy="4572000"/>
          </a:xfrm>
          <a:prstGeom prst="rect">
            <a:avLst/>
          </a:prstGeom>
          <a:noFill/>
        </p:spPr>
      </p:pic>
    </p:spTree>
    <p:extLst>
      <p:ext uri="{BB962C8B-B14F-4D97-AF65-F5344CB8AC3E}">
        <p14:creationId xmlns:p14="http://schemas.microsoft.com/office/powerpoint/2010/main" val="4136230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B7FDE-78A5-9E71-6E4D-85FF10AA48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F7EA6-A7E4-9E8A-9DC6-A8BD672E02F8}"/>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36</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5D952DB6-D0AC-EAC1-82E0-AE9843451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3AA765D1-25E0-31AE-8B95-0E33ABF06F44}"/>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Top Contributing Factors in Cluster C3</a:t>
            </a:r>
          </a:p>
        </p:txBody>
      </p:sp>
      <p:pic>
        <p:nvPicPr>
          <p:cNvPr id="5" name="Picture 4" descr="A graph with green and black text&#10;&#10;AI-generated content may be incorrect.">
            <a:extLst>
              <a:ext uri="{FF2B5EF4-FFF2-40B4-BE49-F238E27FC236}">
                <a16:creationId xmlns:a16="http://schemas.microsoft.com/office/drawing/2014/main" id="{1E01CD13-BAEC-30AA-AAEB-A6936D772D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199" y="1143000"/>
            <a:ext cx="10515601" cy="4572000"/>
          </a:xfrm>
          <a:prstGeom prst="rect">
            <a:avLst/>
          </a:prstGeom>
          <a:noFill/>
        </p:spPr>
      </p:pic>
    </p:spTree>
    <p:extLst>
      <p:ext uri="{BB962C8B-B14F-4D97-AF65-F5344CB8AC3E}">
        <p14:creationId xmlns:p14="http://schemas.microsoft.com/office/powerpoint/2010/main" val="202902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D32F5-4A71-EB8B-6D3D-F46C49AF2A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B04FC-8098-33B3-751D-C0C4FCE7EC68}"/>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37</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05DD11CE-C159-DEB8-AD39-EE32F0A12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E3322A52-17B8-C244-EC9C-E9080B3C2DB1}"/>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Top Contributing Factors in Cluster C4</a:t>
            </a:r>
          </a:p>
        </p:txBody>
      </p:sp>
      <p:pic>
        <p:nvPicPr>
          <p:cNvPr id="5" name="Picture 4" descr="A screenshot of a graph&#10;&#10;AI-generated content may be incorrect.">
            <a:extLst>
              <a:ext uri="{FF2B5EF4-FFF2-40B4-BE49-F238E27FC236}">
                <a16:creationId xmlns:a16="http://schemas.microsoft.com/office/drawing/2014/main" id="{DA5FC3B6-B471-EF05-368A-3DDDE2FDE5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99" y="1143000"/>
            <a:ext cx="10515601" cy="4572000"/>
          </a:xfrm>
          <a:prstGeom prst="rect">
            <a:avLst/>
          </a:prstGeom>
          <a:noFill/>
        </p:spPr>
      </p:pic>
    </p:spTree>
    <p:extLst>
      <p:ext uri="{BB962C8B-B14F-4D97-AF65-F5344CB8AC3E}">
        <p14:creationId xmlns:p14="http://schemas.microsoft.com/office/powerpoint/2010/main" val="1389900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015F1-D611-4ED1-1525-D351B1BAC1E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817E20-0D9F-B264-211A-6F486CE6EF6C}"/>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38</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01343745-C3EE-625D-8DCB-B76565EF4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3E33C162-C9F9-80DA-7F7F-9BA873585A57}"/>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Top Contributing Factors in Cluster C5</a:t>
            </a:r>
          </a:p>
        </p:txBody>
      </p:sp>
      <p:pic>
        <p:nvPicPr>
          <p:cNvPr id="5" name="Picture 4" descr="A screenshot of a graph&#10;&#10;AI-generated content may be incorrect.">
            <a:extLst>
              <a:ext uri="{FF2B5EF4-FFF2-40B4-BE49-F238E27FC236}">
                <a16:creationId xmlns:a16="http://schemas.microsoft.com/office/drawing/2014/main" id="{9ED3815B-2820-CB89-4D75-C00D73E06C6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99" y="1143000"/>
            <a:ext cx="10515601" cy="4572000"/>
          </a:xfrm>
          <a:prstGeom prst="rect">
            <a:avLst/>
          </a:prstGeom>
          <a:noFill/>
        </p:spPr>
      </p:pic>
    </p:spTree>
    <p:extLst>
      <p:ext uri="{BB962C8B-B14F-4D97-AF65-F5344CB8AC3E}">
        <p14:creationId xmlns:p14="http://schemas.microsoft.com/office/powerpoint/2010/main" val="3532854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6C68B-F6FB-4C9D-B074-23169763D0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7960D9-A42D-3AF4-5EE5-FBB343AD23B5}"/>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39</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E431D683-DA1C-7E65-7908-C04A09376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37E19052-9582-D863-42F8-32E7540EA48C}"/>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Top Contributing Factors in Cluster C6</a:t>
            </a:r>
          </a:p>
        </p:txBody>
      </p:sp>
      <p:pic>
        <p:nvPicPr>
          <p:cNvPr id="5" name="Picture 4" descr="A graph with text on it&#10;&#10;AI-generated content may be incorrect.">
            <a:extLst>
              <a:ext uri="{FF2B5EF4-FFF2-40B4-BE49-F238E27FC236}">
                <a16:creationId xmlns:a16="http://schemas.microsoft.com/office/drawing/2014/main" id="{40FA2D29-BD18-C9A1-8B82-3BDB5A74D57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143000"/>
            <a:ext cx="10515600" cy="4572000"/>
          </a:xfrm>
          <a:prstGeom prst="rect">
            <a:avLst/>
          </a:prstGeom>
          <a:noFill/>
        </p:spPr>
      </p:pic>
    </p:spTree>
    <p:extLst>
      <p:ext uri="{BB962C8B-B14F-4D97-AF65-F5344CB8AC3E}">
        <p14:creationId xmlns:p14="http://schemas.microsoft.com/office/powerpoint/2010/main" val="2630524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C11A4-E3FD-8677-3492-E5D492D9A5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E916F6B-3297-BCE7-819F-BCBC95D4036B}"/>
              </a:ext>
            </a:extLst>
          </p:cNvPr>
          <p:cNvSpPr>
            <a:spLocks noGrp="1"/>
          </p:cNvSpPr>
          <p:nvPr>
            <p:ph type="title"/>
          </p:nvPr>
        </p:nvSpPr>
        <p:spPr/>
        <p:txBody>
          <a:bodyPr>
            <a:normAutofit/>
          </a:bodyPr>
          <a:lstStyle/>
          <a:p>
            <a:r>
              <a:rPr lang="en-US" sz="4000" b="1" dirty="0">
                <a:solidFill>
                  <a:srgbClr val="680000"/>
                </a:solidFill>
                <a:latin typeface="Franklin Gothic Medium" panose="020B0603020102020204" pitchFamily="34" charset="0"/>
              </a:rPr>
              <a:t>What is U-turn</a:t>
            </a:r>
            <a:endParaRPr lang="en-US" sz="4000" dirty="0"/>
          </a:p>
        </p:txBody>
      </p:sp>
      <p:sp>
        <p:nvSpPr>
          <p:cNvPr id="2" name="Slide Number Placeholder 1">
            <a:extLst>
              <a:ext uri="{FF2B5EF4-FFF2-40B4-BE49-F238E27FC236}">
                <a16:creationId xmlns:a16="http://schemas.microsoft.com/office/drawing/2014/main" id="{563D7425-C29E-4382-1B82-33BFE9221CB0}"/>
              </a:ext>
            </a:extLst>
          </p:cNvPr>
          <p:cNvSpPr>
            <a:spLocks noGrp="1"/>
          </p:cNvSpPr>
          <p:nvPr>
            <p:ph type="sldNum" sz="quarter" idx="12"/>
          </p:nvPr>
        </p:nvSpPr>
        <p:spPr/>
        <p:txBody>
          <a:bodyPr/>
          <a:lstStyle/>
          <a:p>
            <a:fld id="{AD813B8F-0C96-4966-B9C2-C2B58D97F9E1}" type="slidenum">
              <a:rPr lang="en-US" sz="1600" smtClean="0"/>
              <a:t>4</a:t>
            </a:fld>
            <a:endParaRPr lang="en-US" sz="1600" dirty="0"/>
          </a:p>
        </p:txBody>
      </p:sp>
      <p:pic>
        <p:nvPicPr>
          <p:cNvPr id="15" name="Picture 14">
            <a:extLst>
              <a:ext uri="{FF2B5EF4-FFF2-40B4-BE49-F238E27FC236}">
                <a16:creationId xmlns:a16="http://schemas.microsoft.com/office/drawing/2014/main" id="{6813F48D-8AB6-2FF3-B43E-79C43FD1B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9" name="Picture 2" descr="Generated image">
            <a:extLst>
              <a:ext uri="{FF2B5EF4-FFF2-40B4-BE49-F238E27FC236}">
                <a16:creationId xmlns:a16="http://schemas.microsoft.com/office/drawing/2014/main" id="{C4F7494F-7A85-6E1C-5A2D-11AFB1ACB002}"/>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5007428" y="1428791"/>
            <a:ext cx="6894286" cy="400041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CEE8A90-B2E5-537A-74CF-37185D675305}"/>
              </a:ext>
            </a:extLst>
          </p:cNvPr>
          <p:cNvSpPr>
            <a:spLocks noGrp="1"/>
          </p:cNvSpPr>
          <p:nvPr>
            <p:ph idx="1"/>
          </p:nvPr>
        </p:nvSpPr>
        <p:spPr>
          <a:xfrm>
            <a:off x="5007428" y="2236837"/>
            <a:ext cx="6894286" cy="2216629"/>
          </a:xfrm>
        </p:spPr>
        <p:txBody>
          <a:bodyPr>
            <a:normAutofit/>
          </a:bodyPr>
          <a:lstStyle/>
          <a:p>
            <a:r>
              <a:rPr lang="en-US" dirty="0"/>
              <a:t>A U-turn is a driving maneuver that allows a vehicle to reverse direction by turning in a U shape.</a:t>
            </a:r>
          </a:p>
          <a:p>
            <a:r>
              <a:rPr lang="en-US" dirty="0"/>
              <a:t>It’s often used when a driver misses a turn or needs to reroute quickly.</a:t>
            </a:r>
          </a:p>
        </p:txBody>
      </p:sp>
      <p:pic>
        <p:nvPicPr>
          <p:cNvPr id="3" name="Picture 2">
            <a:extLst>
              <a:ext uri="{FF2B5EF4-FFF2-40B4-BE49-F238E27FC236}">
                <a16:creationId xmlns:a16="http://schemas.microsoft.com/office/drawing/2014/main" id="{EF9BB377-B032-9729-0664-AEA3558E7C74}"/>
              </a:ext>
            </a:extLst>
          </p:cNvPr>
          <p:cNvPicPr>
            <a:picLocks noChangeAspect="1"/>
          </p:cNvPicPr>
          <p:nvPr/>
        </p:nvPicPr>
        <p:blipFill>
          <a:blip r:embed="rId5"/>
          <a:stretch>
            <a:fillRect/>
          </a:stretch>
        </p:blipFill>
        <p:spPr>
          <a:xfrm>
            <a:off x="561026" y="1428790"/>
            <a:ext cx="4024597" cy="4006463"/>
          </a:xfrm>
          <a:prstGeom prst="rect">
            <a:avLst/>
          </a:prstGeom>
        </p:spPr>
      </p:pic>
    </p:spTree>
    <p:extLst>
      <p:ext uri="{BB962C8B-B14F-4D97-AF65-F5344CB8AC3E}">
        <p14:creationId xmlns:p14="http://schemas.microsoft.com/office/powerpoint/2010/main" val="337755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DBA8D-0207-73D2-1CEF-E1179100EC1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396472-B313-6442-D938-079743BBD692}"/>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40</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410FD93-0CBB-1D24-4544-55BB4262B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82994A28-5B71-A65A-51AB-98178B72B5BE}"/>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Summary of Cluster Characteristics</a:t>
            </a:r>
          </a:p>
        </p:txBody>
      </p:sp>
      <p:graphicFrame>
        <p:nvGraphicFramePr>
          <p:cNvPr id="3" name="Table 2">
            <a:extLst>
              <a:ext uri="{FF2B5EF4-FFF2-40B4-BE49-F238E27FC236}">
                <a16:creationId xmlns:a16="http://schemas.microsoft.com/office/drawing/2014/main" id="{B45171D9-ED19-8742-F26F-0CF001F4BF3F}"/>
              </a:ext>
            </a:extLst>
          </p:cNvPr>
          <p:cNvGraphicFramePr>
            <a:graphicFrameLocks noGrp="1"/>
          </p:cNvGraphicFramePr>
          <p:nvPr>
            <p:extLst>
              <p:ext uri="{D42A27DB-BD31-4B8C-83A1-F6EECF244321}">
                <p14:modId xmlns:p14="http://schemas.microsoft.com/office/powerpoint/2010/main" val="1555991520"/>
              </p:ext>
            </p:extLst>
          </p:nvPr>
        </p:nvGraphicFramePr>
        <p:xfrm>
          <a:off x="838199" y="1401804"/>
          <a:ext cx="10287001" cy="4240536"/>
        </p:xfrm>
        <a:graphic>
          <a:graphicData uri="http://schemas.openxmlformats.org/drawingml/2006/table">
            <a:tbl>
              <a:tblPr firstRow="1" firstCol="1" bandRow="1"/>
              <a:tblGrid>
                <a:gridCol w="916003">
                  <a:extLst>
                    <a:ext uri="{9D8B030D-6E8A-4147-A177-3AD203B41FA5}">
                      <a16:colId xmlns:a16="http://schemas.microsoft.com/office/drawing/2014/main" val="2286313879"/>
                    </a:ext>
                  </a:extLst>
                </a:gridCol>
                <a:gridCol w="1984375">
                  <a:extLst>
                    <a:ext uri="{9D8B030D-6E8A-4147-A177-3AD203B41FA5}">
                      <a16:colId xmlns:a16="http://schemas.microsoft.com/office/drawing/2014/main" val="2005550615"/>
                    </a:ext>
                  </a:extLst>
                </a:gridCol>
                <a:gridCol w="7386623">
                  <a:extLst>
                    <a:ext uri="{9D8B030D-6E8A-4147-A177-3AD203B41FA5}">
                      <a16:colId xmlns:a16="http://schemas.microsoft.com/office/drawing/2014/main" val="965933240"/>
                    </a:ext>
                  </a:extLst>
                </a:gridCol>
              </a:tblGrid>
              <a:tr h="285768">
                <a:tc>
                  <a:txBody>
                    <a:bodyPr/>
                    <a:lstStyle/>
                    <a:p>
                      <a:pPr marL="0" marR="0" algn="l">
                        <a:lnSpc>
                          <a:spcPct val="100000"/>
                        </a:lnSpc>
                        <a:spcAft>
                          <a:spcPts val="800"/>
                        </a:spcAft>
                        <a:buNone/>
                      </a:pPr>
                      <a:r>
                        <a:rPr lang="en-US" sz="1600" b="1" kern="100" dirty="0">
                          <a:solidFill>
                            <a:srgbClr val="000000"/>
                          </a:solidFill>
                          <a:effectLst/>
                          <a:latin typeface="Times New Roman" panose="02020603050405020304" pitchFamily="18" charset="0"/>
                          <a:ea typeface="Times New Roman" panose="02020603050405020304" pitchFamily="18" charset="0"/>
                        </a:rPr>
                        <a:t>Cluster</a:t>
                      </a:r>
                      <a:endParaRPr lang="en-US" sz="1600" kern="100" dirty="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b="1" kern="100">
                          <a:solidFill>
                            <a:srgbClr val="000000"/>
                          </a:solidFill>
                          <a:effectLst/>
                          <a:latin typeface="Times New Roman" panose="02020603050405020304" pitchFamily="18" charset="0"/>
                          <a:ea typeface="Times New Roman" panose="02020603050405020304" pitchFamily="18" charset="0"/>
                        </a:rPr>
                        <a:t>Right side variables</a:t>
                      </a:r>
                      <a:endParaRPr lang="en-US" sz="1600" kern="10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b="1" kern="100">
                          <a:solidFill>
                            <a:srgbClr val="000000"/>
                          </a:solidFill>
                          <a:effectLst/>
                          <a:latin typeface="Times New Roman" panose="02020603050405020304" pitchFamily="18" charset="0"/>
                          <a:ea typeface="Times New Roman" panose="02020603050405020304" pitchFamily="18" charset="0"/>
                        </a:rPr>
                        <a:t>Detailed Cluster Interpretation</a:t>
                      </a:r>
                      <a:endParaRPr lang="en-US" sz="1600" kern="10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9239578"/>
                  </a:ext>
                </a:extLst>
              </a:tr>
              <a:tr h="622932">
                <a:tc>
                  <a:txBody>
                    <a:bodyPr/>
                    <a:lstStyle/>
                    <a:p>
                      <a:pPr marL="0" marR="0" algn="l">
                        <a:lnSpc>
                          <a:spcPct val="100000"/>
                        </a:lnSpc>
                        <a:spcAft>
                          <a:spcPts val="800"/>
                        </a:spcAft>
                        <a:buNone/>
                      </a:pPr>
                      <a:r>
                        <a:rPr lang="en-US" sz="1600" kern="100">
                          <a:solidFill>
                            <a:srgbClr val="000000"/>
                          </a:solidFill>
                          <a:effectLst/>
                          <a:latin typeface="Times New Roman" panose="02020603050405020304" pitchFamily="18" charset="0"/>
                          <a:ea typeface="Times New Roman" panose="02020603050405020304" pitchFamily="18" charset="0"/>
                        </a:rPr>
                        <a:t>C1</a:t>
                      </a:r>
                      <a:endParaRPr lang="en-US" sz="1600" kern="10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Times New Roman" panose="02020603050405020304" pitchFamily="18" charset="0"/>
                        </a:rPr>
                        <a:t>7</a:t>
                      </a:r>
                      <a:endParaRPr lang="en-US" sz="1600" kern="100" dirty="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Times New Roman" panose="02020603050405020304" pitchFamily="18" charset="0"/>
                        </a:rPr>
                        <a:t>U-turn crashes in this cluster mostly occur on moderate-speed roads (30–40 MPH), featuring multiple through lanes and arterial expressways with active vehicle movement. </a:t>
                      </a:r>
                      <a:endParaRPr lang="en-US" sz="1600" kern="100" dirty="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2045222"/>
                  </a:ext>
                </a:extLst>
              </a:tr>
              <a:tr h="622932">
                <a:tc>
                  <a:txBody>
                    <a:bodyPr/>
                    <a:lstStyle/>
                    <a:p>
                      <a:pPr marL="0" marR="0" algn="l">
                        <a:lnSpc>
                          <a:spcPct val="100000"/>
                        </a:lnSpc>
                        <a:spcAft>
                          <a:spcPts val="800"/>
                        </a:spcAft>
                        <a:buNone/>
                      </a:pPr>
                      <a:r>
                        <a:rPr lang="en-US" sz="1600" kern="100">
                          <a:solidFill>
                            <a:srgbClr val="000000"/>
                          </a:solidFill>
                          <a:effectLst/>
                          <a:latin typeface="Times New Roman" panose="02020603050405020304" pitchFamily="18" charset="0"/>
                          <a:ea typeface="Times New Roman" panose="02020603050405020304" pitchFamily="18" charset="0"/>
                        </a:rPr>
                        <a:t>C2</a:t>
                      </a:r>
                      <a:endParaRPr lang="en-US" sz="1600" kern="10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a:solidFill>
                            <a:srgbClr val="000000"/>
                          </a:solidFill>
                          <a:effectLst/>
                          <a:latin typeface="Times New Roman" panose="02020603050405020304" pitchFamily="18" charset="0"/>
                          <a:ea typeface="Times New Roman" panose="02020603050405020304" pitchFamily="18" charset="0"/>
                        </a:rPr>
                        <a:t>6</a:t>
                      </a:r>
                      <a:endParaRPr lang="en-US" sz="1600" kern="10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Times New Roman" panose="02020603050405020304" pitchFamily="18" charset="0"/>
                        </a:rPr>
                        <a:t>Crashes in this cluster typically take place in simple, low-speed (≤25 MPH) roadway settings with single lanes and absence of arterial features.</a:t>
                      </a:r>
                      <a:endParaRPr lang="en-US" sz="1600" kern="100" dirty="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8062876"/>
                  </a:ext>
                </a:extLst>
              </a:tr>
              <a:tr h="622932">
                <a:tc>
                  <a:txBody>
                    <a:bodyPr/>
                    <a:lstStyle/>
                    <a:p>
                      <a:pPr marL="0" marR="0" algn="l">
                        <a:lnSpc>
                          <a:spcPct val="100000"/>
                        </a:lnSpc>
                        <a:spcAft>
                          <a:spcPts val="800"/>
                        </a:spcAft>
                        <a:buNone/>
                      </a:pPr>
                      <a:r>
                        <a:rPr lang="en-US" sz="1600" kern="100">
                          <a:solidFill>
                            <a:srgbClr val="000000"/>
                          </a:solidFill>
                          <a:effectLst/>
                          <a:latin typeface="Times New Roman" panose="02020603050405020304" pitchFamily="18" charset="0"/>
                          <a:ea typeface="Times New Roman" panose="02020603050405020304" pitchFamily="18" charset="0"/>
                        </a:rPr>
                        <a:t>C3</a:t>
                      </a:r>
                      <a:endParaRPr lang="en-US" sz="1600" kern="10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Aptos" panose="020B0004020202020204" pitchFamily="34" charset="0"/>
                        </a:rPr>
                        <a:t>11</a:t>
                      </a: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Times New Roman" panose="02020603050405020304" pitchFamily="18" charset="0"/>
                        </a:rPr>
                        <a:t>This cluster is marked by U-turn crashes in high-speed (45–70 MPH) zones under dark and unlit conditions, often involving multiple vehicles and severe outcomes.</a:t>
                      </a:r>
                      <a:endParaRPr lang="en-US" sz="1600" kern="100" dirty="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4499738"/>
                  </a:ext>
                </a:extLst>
              </a:tr>
              <a:tr h="622932">
                <a:tc>
                  <a:txBody>
                    <a:bodyPr/>
                    <a:lstStyle/>
                    <a:p>
                      <a:pPr marL="0" marR="0" algn="l">
                        <a:lnSpc>
                          <a:spcPct val="100000"/>
                        </a:lnSpc>
                        <a:spcAft>
                          <a:spcPts val="800"/>
                        </a:spcAft>
                        <a:buNone/>
                      </a:pPr>
                      <a:r>
                        <a:rPr lang="en-US" sz="1600" kern="100">
                          <a:solidFill>
                            <a:srgbClr val="000000"/>
                          </a:solidFill>
                          <a:effectLst/>
                          <a:latin typeface="Times New Roman" panose="02020603050405020304" pitchFamily="18" charset="0"/>
                          <a:ea typeface="Times New Roman" panose="02020603050405020304" pitchFamily="18" charset="0"/>
                        </a:rPr>
                        <a:t>C4</a:t>
                      </a:r>
                      <a:endParaRPr lang="en-US" sz="1600" kern="10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Aptos" panose="020B0004020202020204" pitchFamily="34" charset="0"/>
                        </a:rPr>
                        <a:t>13</a:t>
                      </a: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Times New Roman" panose="02020603050405020304" pitchFamily="18" charset="0"/>
                        </a:rPr>
                        <a:t>This Cluster reflects crashes involving single vehicles that lose control and collide with fixed or undefined roadside objects, commonly influenced by driver impairment and road departure behaviors.</a:t>
                      </a:r>
                      <a:endParaRPr lang="en-US" sz="1600" kern="100" dirty="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2569654"/>
                  </a:ext>
                </a:extLst>
              </a:tr>
              <a:tr h="622932">
                <a:tc>
                  <a:txBody>
                    <a:bodyPr/>
                    <a:lstStyle/>
                    <a:p>
                      <a:pPr marL="0" marR="0" algn="l">
                        <a:lnSpc>
                          <a:spcPct val="100000"/>
                        </a:lnSpc>
                        <a:spcAft>
                          <a:spcPts val="800"/>
                        </a:spcAft>
                        <a:buNone/>
                      </a:pPr>
                      <a:r>
                        <a:rPr lang="en-US" sz="1600" kern="100">
                          <a:solidFill>
                            <a:srgbClr val="000000"/>
                          </a:solidFill>
                          <a:effectLst/>
                          <a:latin typeface="Times New Roman" panose="02020603050405020304" pitchFamily="18" charset="0"/>
                          <a:ea typeface="Times New Roman" panose="02020603050405020304" pitchFamily="18" charset="0"/>
                        </a:rPr>
                        <a:t>C5</a:t>
                      </a:r>
                      <a:endParaRPr lang="en-US" sz="1600" kern="10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Aptos" panose="020B0004020202020204" pitchFamily="34" charset="0"/>
                        </a:rPr>
                        <a:t>14</a:t>
                      </a: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Times New Roman" panose="02020603050405020304" pitchFamily="18" charset="0"/>
                        </a:rPr>
                        <a:t>Crashes here are driven by commercial motor vehicles running off the road and striking roadside hazards such as ditches and signs, with environmental factors like dark, unlit roads and limited traffic playing a role.</a:t>
                      </a:r>
                      <a:endParaRPr lang="en-US" sz="1600" kern="100" dirty="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2274424"/>
                  </a:ext>
                </a:extLst>
              </a:tr>
              <a:tr h="622932">
                <a:tc>
                  <a:txBody>
                    <a:bodyPr/>
                    <a:lstStyle/>
                    <a:p>
                      <a:pPr marL="0" marR="0" algn="l">
                        <a:lnSpc>
                          <a:spcPct val="100000"/>
                        </a:lnSpc>
                        <a:spcAft>
                          <a:spcPts val="800"/>
                        </a:spcAft>
                        <a:buNone/>
                      </a:pPr>
                      <a:r>
                        <a:rPr lang="en-US" sz="1600" kern="100">
                          <a:solidFill>
                            <a:srgbClr val="000000"/>
                          </a:solidFill>
                          <a:effectLst/>
                          <a:latin typeface="Times New Roman" panose="02020603050405020304" pitchFamily="18" charset="0"/>
                          <a:ea typeface="Times New Roman" panose="02020603050405020304" pitchFamily="18" charset="0"/>
                        </a:rPr>
                        <a:t>C6</a:t>
                      </a:r>
                      <a:endParaRPr lang="en-US" sz="1600" kern="10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Aptos" panose="020B0004020202020204" pitchFamily="34" charset="0"/>
                        </a:rPr>
                        <a:t>12</a:t>
                      </a: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600" kern="100" dirty="0">
                          <a:solidFill>
                            <a:srgbClr val="000000"/>
                          </a:solidFill>
                          <a:effectLst/>
                          <a:latin typeface="Times New Roman" panose="02020603050405020304" pitchFamily="18" charset="0"/>
                          <a:ea typeface="Times New Roman" panose="02020603050405020304" pitchFamily="18" charset="0"/>
                        </a:rPr>
                        <a:t>This cluster involves low-speed crashes often caused by failed U-turn maneuvers near parked vehicles in constrained environments with single lanes.</a:t>
                      </a:r>
                      <a:endParaRPr lang="en-US" sz="1600" kern="100" dirty="0">
                        <a:solidFill>
                          <a:srgbClr val="000000"/>
                        </a:solidFill>
                        <a:effectLst/>
                        <a:latin typeface="Times New Roman" panose="02020603050405020304" pitchFamily="18" charset="0"/>
                        <a:ea typeface="Aptos" panose="020B0004020202020204" pitchFamily="34" charset="0"/>
                      </a:endParaRPr>
                    </a:p>
                  </a:txBody>
                  <a:tcPr marL="68371" marR="683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94042196"/>
                  </a:ext>
                </a:extLst>
              </a:tr>
            </a:tbl>
          </a:graphicData>
        </a:graphic>
      </p:graphicFrame>
    </p:spTree>
    <p:extLst>
      <p:ext uri="{BB962C8B-B14F-4D97-AF65-F5344CB8AC3E}">
        <p14:creationId xmlns:p14="http://schemas.microsoft.com/office/powerpoint/2010/main" val="3908139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F8428-19AC-1CFB-7E83-4F820D1F0F7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E24122-C167-A3FE-AED0-AEBF7ED1B2F4}"/>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41</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47433009-5C7B-B64C-D6D7-D37B64EC8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6D3D282A-2A53-8FCA-58D5-3DE8A37B2058}"/>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Frequent Crash Patterns by Severity Level</a:t>
            </a:r>
          </a:p>
        </p:txBody>
      </p:sp>
      <p:sp>
        <p:nvSpPr>
          <p:cNvPr id="6" name="TextBox 5">
            <a:extLst>
              <a:ext uri="{FF2B5EF4-FFF2-40B4-BE49-F238E27FC236}">
                <a16:creationId xmlns:a16="http://schemas.microsoft.com/office/drawing/2014/main" id="{20FC1C74-93B7-2E7A-50F9-7BA493050C82}"/>
              </a:ext>
            </a:extLst>
          </p:cNvPr>
          <p:cNvSpPr txBox="1"/>
          <p:nvPr/>
        </p:nvSpPr>
        <p:spPr>
          <a:xfrm>
            <a:off x="838199" y="1234286"/>
            <a:ext cx="7652779" cy="400110"/>
          </a:xfrm>
          <a:prstGeom prst="rect">
            <a:avLst/>
          </a:prstGeom>
          <a:noFill/>
        </p:spPr>
        <p:txBody>
          <a:bodyPr wrap="square">
            <a:spAutoFit/>
          </a:bodyPr>
          <a:lstStyle/>
          <a:p>
            <a:r>
              <a:rPr lang="en-US" sz="2000" b="1" kern="100" dirty="0">
                <a:latin typeface="Arial" panose="020B0604020202020204" pitchFamily="34" charset="0"/>
                <a:ea typeface="Calibri" panose="020F0502020204030204" pitchFamily="34" charset="0"/>
                <a:cs typeface="Arial" panose="020B0604020202020204" pitchFamily="34" charset="0"/>
              </a:rPr>
              <a:t>Association Rules with Consequent KA (Fatal/Severe) </a:t>
            </a:r>
          </a:p>
        </p:txBody>
      </p:sp>
      <p:graphicFrame>
        <p:nvGraphicFramePr>
          <p:cNvPr id="8" name="Table 7">
            <a:extLst>
              <a:ext uri="{FF2B5EF4-FFF2-40B4-BE49-F238E27FC236}">
                <a16:creationId xmlns:a16="http://schemas.microsoft.com/office/drawing/2014/main" id="{2C79C66E-EAA9-2645-0740-F2144BFF0ED9}"/>
              </a:ext>
            </a:extLst>
          </p:cNvPr>
          <p:cNvGraphicFramePr>
            <a:graphicFrameLocks noGrp="1"/>
          </p:cNvGraphicFramePr>
          <p:nvPr>
            <p:extLst>
              <p:ext uri="{D42A27DB-BD31-4B8C-83A1-F6EECF244321}">
                <p14:modId xmlns:p14="http://schemas.microsoft.com/office/powerpoint/2010/main" val="4024985484"/>
              </p:ext>
            </p:extLst>
          </p:nvPr>
        </p:nvGraphicFramePr>
        <p:xfrm>
          <a:off x="838199" y="1818814"/>
          <a:ext cx="10407162" cy="739394"/>
        </p:xfrm>
        <a:graphic>
          <a:graphicData uri="http://schemas.openxmlformats.org/drawingml/2006/table">
            <a:tbl>
              <a:tblPr firstRow="1" firstCol="1" bandRow="1"/>
              <a:tblGrid>
                <a:gridCol w="937848">
                  <a:extLst>
                    <a:ext uri="{9D8B030D-6E8A-4147-A177-3AD203B41FA5}">
                      <a16:colId xmlns:a16="http://schemas.microsoft.com/office/drawing/2014/main" val="3929015656"/>
                    </a:ext>
                  </a:extLst>
                </a:gridCol>
                <a:gridCol w="6805246">
                  <a:extLst>
                    <a:ext uri="{9D8B030D-6E8A-4147-A177-3AD203B41FA5}">
                      <a16:colId xmlns:a16="http://schemas.microsoft.com/office/drawing/2014/main" val="717708373"/>
                    </a:ext>
                  </a:extLst>
                </a:gridCol>
                <a:gridCol w="738554">
                  <a:extLst>
                    <a:ext uri="{9D8B030D-6E8A-4147-A177-3AD203B41FA5}">
                      <a16:colId xmlns:a16="http://schemas.microsoft.com/office/drawing/2014/main" val="1179606871"/>
                    </a:ext>
                  </a:extLst>
                </a:gridCol>
                <a:gridCol w="606669">
                  <a:extLst>
                    <a:ext uri="{9D8B030D-6E8A-4147-A177-3AD203B41FA5}">
                      <a16:colId xmlns:a16="http://schemas.microsoft.com/office/drawing/2014/main" val="1706365484"/>
                    </a:ext>
                  </a:extLst>
                </a:gridCol>
                <a:gridCol w="659423">
                  <a:extLst>
                    <a:ext uri="{9D8B030D-6E8A-4147-A177-3AD203B41FA5}">
                      <a16:colId xmlns:a16="http://schemas.microsoft.com/office/drawing/2014/main" val="2264146232"/>
                    </a:ext>
                  </a:extLst>
                </a:gridCol>
                <a:gridCol w="659422">
                  <a:extLst>
                    <a:ext uri="{9D8B030D-6E8A-4147-A177-3AD203B41FA5}">
                      <a16:colId xmlns:a16="http://schemas.microsoft.com/office/drawing/2014/main" val="1958452463"/>
                    </a:ext>
                  </a:extLst>
                </a:gridCol>
              </a:tblGrid>
              <a:tr h="235989">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Itemset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Antecedent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LIC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41931243"/>
                  </a:ext>
                </a:extLst>
              </a:tr>
              <a:tr h="235989">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Aptos" panose="020B0004020202020204" pitchFamily="34" charset="0"/>
                        </a:rPr>
                        <a:t>2itemset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Commercial_Motor_Vehicle</a:t>
                      </a:r>
                      <a:r>
                        <a:rPr lang="en-US" sz="1800" dirty="0">
                          <a:solidFill>
                            <a:srgbClr val="000000"/>
                          </a:solidFill>
                          <a:effectLst/>
                          <a:latin typeface="Times New Roman" panose="02020603050405020304" pitchFamily="18" charset="0"/>
                          <a:ea typeface="Calibri" panose="020F0502020204030204" pitchFamily="34" charset="0"/>
                        </a:rPr>
                        <a:t>=Yes}</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0.006</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0.05</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1.94</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NA</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extLst>
                  <a:ext uri="{0D108BD9-81ED-4DB2-BD59-A6C34878D82A}">
                    <a16:rowId xmlns:a16="http://schemas.microsoft.com/office/drawing/2014/main" val="3462359307"/>
                  </a:ext>
                </a:extLst>
              </a:tr>
            </a:tbl>
          </a:graphicData>
        </a:graphic>
      </p:graphicFrame>
      <p:graphicFrame>
        <p:nvGraphicFramePr>
          <p:cNvPr id="7" name="Table 6">
            <a:extLst>
              <a:ext uri="{FF2B5EF4-FFF2-40B4-BE49-F238E27FC236}">
                <a16:creationId xmlns:a16="http://schemas.microsoft.com/office/drawing/2014/main" id="{54FB4683-75F1-9E1A-79A6-4AB7D3C48097}"/>
              </a:ext>
            </a:extLst>
          </p:cNvPr>
          <p:cNvGraphicFramePr>
            <a:graphicFrameLocks noGrp="1"/>
          </p:cNvGraphicFramePr>
          <p:nvPr>
            <p:extLst>
              <p:ext uri="{D42A27DB-BD31-4B8C-83A1-F6EECF244321}">
                <p14:modId xmlns:p14="http://schemas.microsoft.com/office/powerpoint/2010/main" val="418284529"/>
              </p:ext>
            </p:extLst>
          </p:nvPr>
        </p:nvGraphicFramePr>
        <p:xfrm>
          <a:off x="838199" y="2555842"/>
          <a:ext cx="10407162" cy="274320"/>
        </p:xfrm>
        <a:graphic>
          <a:graphicData uri="http://schemas.openxmlformats.org/drawingml/2006/table">
            <a:tbl>
              <a:tblPr firstRow="1" firstCol="1" bandRow="1"/>
              <a:tblGrid>
                <a:gridCol w="937848">
                  <a:extLst>
                    <a:ext uri="{9D8B030D-6E8A-4147-A177-3AD203B41FA5}">
                      <a16:colId xmlns:a16="http://schemas.microsoft.com/office/drawing/2014/main" val="1709918682"/>
                    </a:ext>
                  </a:extLst>
                </a:gridCol>
                <a:gridCol w="6805246">
                  <a:extLst>
                    <a:ext uri="{9D8B030D-6E8A-4147-A177-3AD203B41FA5}">
                      <a16:colId xmlns:a16="http://schemas.microsoft.com/office/drawing/2014/main" val="3677817869"/>
                    </a:ext>
                  </a:extLst>
                </a:gridCol>
                <a:gridCol w="738554">
                  <a:extLst>
                    <a:ext uri="{9D8B030D-6E8A-4147-A177-3AD203B41FA5}">
                      <a16:colId xmlns:a16="http://schemas.microsoft.com/office/drawing/2014/main" val="1439016958"/>
                    </a:ext>
                  </a:extLst>
                </a:gridCol>
                <a:gridCol w="606669">
                  <a:extLst>
                    <a:ext uri="{9D8B030D-6E8A-4147-A177-3AD203B41FA5}">
                      <a16:colId xmlns:a16="http://schemas.microsoft.com/office/drawing/2014/main" val="3097626000"/>
                    </a:ext>
                  </a:extLst>
                </a:gridCol>
                <a:gridCol w="659423">
                  <a:extLst>
                    <a:ext uri="{9D8B030D-6E8A-4147-A177-3AD203B41FA5}">
                      <a16:colId xmlns:a16="http://schemas.microsoft.com/office/drawing/2014/main" val="369759485"/>
                    </a:ext>
                  </a:extLst>
                </a:gridCol>
                <a:gridCol w="659422">
                  <a:extLst>
                    <a:ext uri="{9D8B030D-6E8A-4147-A177-3AD203B41FA5}">
                      <a16:colId xmlns:a16="http://schemas.microsoft.com/office/drawing/2014/main" val="2851311548"/>
                    </a:ext>
                  </a:extLst>
                </a:gridCol>
              </a:tblGrid>
              <a:tr h="235989">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3itemset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Commercial_Motor_Vehicle</a:t>
                      </a:r>
                      <a:r>
                        <a:rPr lang="en-US" sz="1800" dirty="0">
                          <a:solidFill>
                            <a:srgbClr val="000000"/>
                          </a:solidFill>
                          <a:effectLst/>
                          <a:latin typeface="Times New Roman" panose="02020603050405020304" pitchFamily="18" charset="0"/>
                          <a:ea typeface="Calibri" panose="020F0502020204030204" pitchFamily="34" charset="0"/>
                        </a:rPr>
                        <a:t>=Yes, </a:t>
                      </a:r>
                      <a:r>
                        <a:rPr lang="en-US" sz="1800" b="1" dirty="0" err="1">
                          <a:solidFill>
                            <a:srgbClr val="000000"/>
                          </a:solidFill>
                          <a:effectLst/>
                          <a:latin typeface="Times New Roman" panose="02020603050405020304" pitchFamily="18" charset="0"/>
                          <a:ea typeface="Calibri" panose="020F0502020204030204" pitchFamily="34" charset="0"/>
                        </a:rPr>
                        <a:t>DrGen</a:t>
                      </a:r>
                      <a:r>
                        <a:rPr lang="en-US" sz="1800" b="1" dirty="0">
                          <a:solidFill>
                            <a:srgbClr val="000000"/>
                          </a:solidFill>
                          <a:effectLst/>
                          <a:latin typeface="Times New Roman" panose="02020603050405020304" pitchFamily="18" charset="0"/>
                          <a:ea typeface="Calibri" panose="020F0502020204030204" pitchFamily="34" charset="0"/>
                        </a:rPr>
                        <a:t>=Female</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0.002</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0.12</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4.96</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2.56</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35656069"/>
                  </a:ext>
                </a:extLst>
              </a:tr>
            </a:tbl>
          </a:graphicData>
        </a:graphic>
      </p:graphicFrame>
      <p:graphicFrame>
        <p:nvGraphicFramePr>
          <p:cNvPr id="9" name="Table 8">
            <a:extLst>
              <a:ext uri="{FF2B5EF4-FFF2-40B4-BE49-F238E27FC236}">
                <a16:creationId xmlns:a16="http://schemas.microsoft.com/office/drawing/2014/main" id="{A08A88BD-D9AA-B4BF-CDCF-0B5161D43695}"/>
              </a:ext>
            </a:extLst>
          </p:cNvPr>
          <p:cNvGraphicFramePr>
            <a:graphicFrameLocks noGrp="1"/>
          </p:cNvGraphicFramePr>
          <p:nvPr>
            <p:extLst>
              <p:ext uri="{D42A27DB-BD31-4B8C-83A1-F6EECF244321}">
                <p14:modId xmlns:p14="http://schemas.microsoft.com/office/powerpoint/2010/main" val="2560233469"/>
              </p:ext>
            </p:extLst>
          </p:nvPr>
        </p:nvGraphicFramePr>
        <p:xfrm>
          <a:off x="838199" y="2830162"/>
          <a:ext cx="10407162" cy="548640"/>
        </p:xfrm>
        <a:graphic>
          <a:graphicData uri="http://schemas.openxmlformats.org/drawingml/2006/table">
            <a:tbl>
              <a:tblPr firstRow="1" firstCol="1" bandRow="1"/>
              <a:tblGrid>
                <a:gridCol w="937848">
                  <a:extLst>
                    <a:ext uri="{9D8B030D-6E8A-4147-A177-3AD203B41FA5}">
                      <a16:colId xmlns:a16="http://schemas.microsoft.com/office/drawing/2014/main" val="3181568611"/>
                    </a:ext>
                  </a:extLst>
                </a:gridCol>
                <a:gridCol w="6805246">
                  <a:extLst>
                    <a:ext uri="{9D8B030D-6E8A-4147-A177-3AD203B41FA5}">
                      <a16:colId xmlns:a16="http://schemas.microsoft.com/office/drawing/2014/main" val="1072950647"/>
                    </a:ext>
                  </a:extLst>
                </a:gridCol>
                <a:gridCol w="738554">
                  <a:extLst>
                    <a:ext uri="{9D8B030D-6E8A-4147-A177-3AD203B41FA5}">
                      <a16:colId xmlns:a16="http://schemas.microsoft.com/office/drawing/2014/main" val="3709439318"/>
                    </a:ext>
                  </a:extLst>
                </a:gridCol>
                <a:gridCol w="606669">
                  <a:extLst>
                    <a:ext uri="{9D8B030D-6E8A-4147-A177-3AD203B41FA5}">
                      <a16:colId xmlns:a16="http://schemas.microsoft.com/office/drawing/2014/main" val="3707421305"/>
                    </a:ext>
                  </a:extLst>
                </a:gridCol>
                <a:gridCol w="659423">
                  <a:extLst>
                    <a:ext uri="{9D8B030D-6E8A-4147-A177-3AD203B41FA5}">
                      <a16:colId xmlns:a16="http://schemas.microsoft.com/office/drawing/2014/main" val="3903610108"/>
                    </a:ext>
                  </a:extLst>
                </a:gridCol>
                <a:gridCol w="659422">
                  <a:extLst>
                    <a:ext uri="{9D8B030D-6E8A-4147-A177-3AD203B41FA5}">
                      <a16:colId xmlns:a16="http://schemas.microsoft.com/office/drawing/2014/main" val="2352722240"/>
                    </a:ext>
                  </a:extLst>
                </a:gridCol>
              </a:tblGrid>
              <a:tr h="514419">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Commercial_Motor_Vehicle</a:t>
                      </a:r>
                      <a:r>
                        <a:rPr lang="en-US" sz="1800" dirty="0">
                          <a:solidFill>
                            <a:srgbClr val="000000"/>
                          </a:solidFill>
                          <a:effectLst/>
                          <a:latin typeface="Times New Roman" panose="02020603050405020304" pitchFamily="18" charset="0"/>
                          <a:ea typeface="Calibri" panose="020F0502020204030204" pitchFamily="34" charset="0"/>
                        </a:rPr>
                        <a:t>=Yes, </a:t>
                      </a:r>
                      <a:r>
                        <a:rPr lang="en-US" sz="1800" b="0" dirty="0" err="1">
                          <a:solidFill>
                            <a:srgbClr val="000000"/>
                          </a:solidFill>
                          <a:effectLst/>
                          <a:latin typeface="Times New Roman" panose="02020603050405020304" pitchFamily="18" charset="0"/>
                          <a:ea typeface="Calibri" panose="020F0502020204030204" pitchFamily="34" charset="0"/>
                        </a:rPr>
                        <a:t>DrGen</a:t>
                      </a:r>
                      <a:r>
                        <a:rPr lang="en-US" sz="1800" b="0" dirty="0">
                          <a:solidFill>
                            <a:srgbClr val="000000"/>
                          </a:solidFill>
                          <a:effectLst/>
                          <a:latin typeface="Times New Roman" panose="02020603050405020304" pitchFamily="18" charset="0"/>
                          <a:ea typeface="Calibri" panose="020F0502020204030204" pitchFamily="34" charset="0"/>
                        </a:rPr>
                        <a:t>=Female</a:t>
                      </a:r>
                      <a:r>
                        <a:rPr lang="en-US" sz="1800"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Functional_Class</a:t>
                      </a:r>
                      <a:r>
                        <a:rPr lang="en-US" sz="1800" b="1" dirty="0">
                          <a:solidFill>
                            <a:srgbClr val="000000"/>
                          </a:solidFill>
                          <a:effectLst/>
                          <a:latin typeface="Times New Roman" panose="02020603050405020304" pitchFamily="18" charset="0"/>
                          <a:ea typeface="Calibri" panose="020F0502020204030204" pitchFamily="34" charset="0"/>
                        </a:rPr>
                        <a:t>=Interstate Route</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0.001</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0.38</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15.20</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3.06</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0168551"/>
                  </a:ext>
                </a:extLst>
              </a:tr>
            </a:tbl>
          </a:graphicData>
        </a:graphic>
      </p:graphicFrame>
      <p:graphicFrame>
        <p:nvGraphicFramePr>
          <p:cNvPr id="10" name="Table 9">
            <a:extLst>
              <a:ext uri="{FF2B5EF4-FFF2-40B4-BE49-F238E27FC236}">
                <a16:creationId xmlns:a16="http://schemas.microsoft.com/office/drawing/2014/main" id="{9A067AAF-6321-6ED7-B0AC-41D4C7E2087C}"/>
              </a:ext>
            </a:extLst>
          </p:cNvPr>
          <p:cNvGraphicFramePr>
            <a:graphicFrameLocks noGrp="1"/>
          </p:cNvGraphicFramePr>
          <p:nvPr>
            <p:extLst>
              <p:ext uri="{D42A27DB-BD31-4B8C-83A1-F6EECF244321}">
                <p14:modId xmlns:p14="http://schemas.microsoft.com/office/powerpoint/2010/main" val="4222104299"/>
              </p:ext>
            </p:extLst>
          </p:nvPr>
        </p:nvGraphicFramePr>
        <p:xfrm>
          <a:off x="838199" y="3378802"/>
          <a:ext cx="10407162" cy="1005803"/>
        </p:xfrm>
        <a:graphic>
          <a:graphicData uri="http://schemas.openxmlformats.org/drawingml/2006/table">
            <a:tbl>
              <a:tblPr firstRow="1" firstCol="1" bandRow="1"/>
              <a:tblGrid>
                <a:gridCol w="937848">
                  <a:extLst>
                    <a:ext uri="{9D8B030D-6E8A-4147-A177-3AD203B41FA5}">
                      <a16:colId xmlns:a16="http://schemas.microsoft.com/office/drawing/2014/main" val="2180372968"/>
                    </a:ext>
                  </a:extLst>
                </a:gridCol>
                <a:gridCol w="6805246">
                  <a:extLst>
                    <a:ext uri="{9D8B030D-6E8A-4147-A177-3AD203B41FA5}">
                      <a16:colId xmlns:a16="http://schemas.microsoft.com/office/drawing/2014/main" val="1416291286"/>
                    </a:ext>
                  </a:extLst>
                </a:gridCol>
                <a:gridCol w="738554">
                  <a:extLst>
                    <a:ext uri="{9D8B030D-6E8A-4147-A177-3AD203B41FA5}">
                      <a16:colId xmlns:a16="http://schemas.microsoft.com/office/drawing/2014/main" val="462064665"/>
                    </a:ext>
                  </a:extLst>
                </a:gridCol>
                <a:gridCol w="606669">
                  <a:extLst>
                    <a:ext uri="{9D8B030D-6E8A-4147-A177-3AD203B41FA5}">
                      <a16:colId xmlns:a16="http://schemas.microsoft.com/office/drawing/2014/main" val="1558356168"/>
                    </a:ext>
                  </a:extLst>
                </a:gridCol>
                <a:gridCol w="659423">
                  <a:extLst>
                    <a:ext uri="{9D8B030D-6E8A-4147-A177-3AD203B41FA5}">
                      <a16:colId xmlns:a16="http://schemas.microsoft.com/office/drawing/2014/main" val="3503858842"/>
                    </a:ext>
                  </a:extLst>
                </a:gridCol>
                <a:gridCol w="659422">
                  <a:extLst>
                    <a:ext uri="{9D8B030D-6E8A-4147-A177-3AD203B41FA5}">
                      <a16:colId xmlns:a16="http://schemas.microsoft.com/office/drawing/2014/main" val="1273177292"/>
                    </a:ext>
                  </a:extLst>
                </a:gridCol>
              </a:tblGrid>
              <a:tr h="355563">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3itemset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Commercial_Motor_Vehicle</a:t>
                      </a:r>
                      <a:r>
                        <a:rPr lang="en-US" sz="1800" dirty="0">
                          <a:solidFill>
                            <a:srgbClr val="000000"/>
                          </a:solidFill>
                          <a:effectLst/>
                          <a:latin typeface="Times New Roman" panose="02020603050405020304" pitchFamily="18" charset="0"/>
                          <a:ea typeface="Calibri" panose="020F0502020204030204" pitchFamily="34" charset="0"/>
                        </a:rPr>
                        <a:t>=Yes, </a:t>
                      </a:r>
                      <a:r>
                        <a:rPr lang="en-US" sz="1800" b="1" dirty="0" err="1">
                          <a:solidFill>
                            <a:srgbClr val="000000"/>
                          </a:solidFill>
                          <a:effectLst/>
                          <a:latin typeface="Times New Roman" panose="02020603050405020304" pitchFamily="18" charset="0"/>
                          <a:ea typeface="Calibri" panose="020F0502020204030204" pitchFamily="34" charset="0"/>
                        </a:rPr>
                        <a:t>VehTyp</a:t>
                      </a:r>
                      <a:r>
                        <a:rPr lang="en-US" sz="1800" b="1" dirty="0">
                          <a:solidFill>
                            <a:srgbClr val="000000"/>
                          </a:solidFill>
                          <a:effectLst/>
                          <a:latin typeface="Times New Roman" panose="02020603050405020304" pitchFamily="18" charset="0"/>
                          <a:ea typeface="Calibri" panose="020F0502020204030204" pitchFamily="34" charset="0"/>
                        </a:rPr>
                        <a:t>=Passenger Car</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a:solidFill>
                            <a:srgbClr val="000000"/>
                          </a:solidFill>
                          <a:effectLst/>
                          <a:latin typeface="Times New Roman" panose="02020603050405020304" pitchFamily="18" charset="0"/>
                          <a:ea typeface="Calibri" panose="020F0502020204030204" pitchFamily="34" charset="0"/>
                        </a:rPr>
                        <a:t>0.003</a:t>
                      </a:r>
                      <a:endParaRPr lang="en-US" sz="180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a:solidFill>
                            <a:srgbClr val="000000"/>
                          </a:solidFill>
                          <a:effectLst/>
                          <a:latin typeface="Times New Roman" panose="02020603050405020304" pitchFamily="18" charset="0"/>
                          <a:ea typeface="Calibri" panose="020F0502020204030204" pitchFamily="34" charset="0"/>
                        </a:rPr>
                        <a:t>0.12</a:t>
                      </a:r>
                      <a:endParaRPr lang="en-US" sz="180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a:solidFill>
                            <a:srgbClr val="000000"/>
                          </a:solidFill>
                          <a:effectLst/>
                          <a:latin typeface="Times New Roman" panose="02020603050405020304" pitchFamily="18" charset="0"/>
                          <a:ea typeface="Calibri" panose="020F0502020204030204" pitchFamily="34" charset="0"/>
                        </a:rPr>
                        <a:t>4.89</a:t>
                      </a:r>
                      <a:endParaRPr lang="en-US" sz="180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2.53</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1933630"/>
                  </a:ext>
                </a:extLst>
              </a:tr>
              <a:tr h="614867">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p>
                      <a:pPr marL="0" marR="0" algn="l">
                        <a:lnSpc>
                          <a:spcPct val="100000"/>
                        </a:lnSpc>
                        <a:spcAft>
                          <a:spcPts val="800"/>
                        </a:spcAft>
                        <a:buNone/>
                      </a:pP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Commercial_Motor_Vehicle</a:t>
                      </a:r>
                      <a:r>
                        <a:rPr lang="en-US" sz="1800" dirty="0">
                          <a:solidFill>
                            <a:srgbClr val="000000"/>
                          </a:solidFill>
                          <a:effectLst/>
                          <a:latin typeface="Times New Roman" panose="02020603050405020304" pitchFamily="18" charset="0"/>
                          <a:ea typeface="Calibri" panose="020F0502020204030204" pitchFamily="34" charset="0"/>
                        </a:rPr>
                        <a:t>=Yes, </a:t>
                      </a:r>
                      <a:r>
                        <a:rPr lang="en-US" sz="1800" b="0" dirty="0" err="1">
                          <a:solidFill>
                            <a:srgbClr val="000000"/>
                          </a:solidFill>
                          <a:effectLst/>
                          <a:latin typeface="Times New Roman" panose="02020603050405020304" pitchFamily="18" charset="0"/>
                          <a:ea typeface="Calibri" panose="020F0502020204030204" pitchFamily="34" charset="0"/>
                        </a:rPr>
                        <a:t>VehTyp</a:t>
                      </a:r>
                      <a:r>
                        <a:rPr lang="en-US" sz="1800" b="0" dirty="0">
                          <a:solidFill>
                            <a:srgbClr val="000000"/>
                          </a:solidFill>
                          <a:effectLst/>
                          <a:latin typeface="Times New Roman" panose="02020603050405020304" pitchFamily="18" charset="0"/>
                          <a:ea typeface="Calibri" panose="020F0502020204030204" pitchFamily="34" charset="0"/>
                        </a:rPr>
                        <a:t>=Passenger Car</a:t>
                      </a:r>
                      <a:r>
                        <a:rPr lang="en-US" sz="1800"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Functional_Class</a:t>
                      </a:r>
                      <a:r>
                        <a:rPr lang="en-US" sz="1800" b="1" dirty="0">
                          <a:solidFill>
                            <a:srgbClr val="000000"/>
                          </a:solidFill>
                          <a:effectLst/>
                          <a:latin typeface="Times New Roman" panose="02020603050405020304" pitchFamily="18" charset="0"/>
                          <a:ea typeface="Calibri" panose="020F0502020204030204" pitchFamily="34" charset="0"/>
                        </a:rPr>
                        <a:t>=Interstate Route</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0.001</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0.33</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13.51</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2.76</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5445186"/>
                  </a:ext>
                </a:extLst>
              </a:tr>
            </a:tbl>
          </a:graphicData>
        </a:graphic>
      </p:graphicFrame>
      <p:graphicFrame>
        <p:nvGraphicFramePr>
          <p:cNvPr id="11" name="Table 10">
            <a:extLst>
              <a:ext uri="{FF2B5EF4-FFF2-40B4-BE49-F238E27FC236}">
                <a16:creationId xmlns:a16="http://schemas.microsoft.com/office/drawing/2014/main" id="{98423686-9229-43BC-8DC6-01CA03CB3D58}"/>
              </a:ext>
            </a:extLst>
          </p:cNvPr>
          <p:cNvGraphicFramePr>
            <a:graphicFrameLocks noGrp="1"/>
          </p:cNvGraphicFramePr>
          <p:nvPr>
            <p:extLst>
              <p:ext uri="{D42A27DB-BD31-4B8C-83A1-F6EECF244321}">
                <p14:modId xmlns:p14="http://schemas.microsoft.com/office/powerpoint/2010/main" val="4280175671"/>
              </p:ext>
            </p:extLst>
          </p:nvPr>
        </p:nvGraphicFramePr>
        <p:xfrm>
          <a:off x="838199" y="4384606"/>
          <a:ext cx="10407162" cy="300986"/>
        </p:xfrm>
        <a:graphic>
          <a:graphicData uri="http://schemas.openxmlformats.org/drawingml/2006/table">
            <a:tbl>
              <a:tblPr firstRow="1" firstCol="1" bandRow="1"/>
              <a:tblGrid>
                <a:gridCol w="937848">
                  <a:extLst>
                    <a:ext uri="{9D8B030D-6E8A-4147-A177-3AD203B41FA5}">
                      <a16:colId xmlns:a16="http://schemas.microsoft.com/office/drawing/2014/main" val="2902074874"/>
                    </a:ext>
                  </a:extLst>
                </a:gridCol>
                <a:gridCol w="6805246">
                  <a:extLst>
                    <a:ext uri="{9D8B030D-6E8A-4147-A177-3AD203B41FA5}">
                      <a16:colId xmlns:a16="http://schemas.microsoft.com/office/drawing/2014/main" val="2052660752"/>
                    </a:ext>
                  </a:extLst>
                </a:gridCol>
                <a:gridCol w="738554">
                  <a:extLst>
                    <a:ext uri="{9D8B030D-6E8A-4147-A177-3AD203B41FA5}">
                      <a16:colId xmlns:a16="http://schemas.microsoft.com/office/drawing/2014/main" val="1086944572"/>
                    </a:ext>
                  </a:extLst>
                </a:gridCol>
                <a:gridCol w="606669">
                  <a:extLst>
                    <a:ext uri="{9D8B030D-6E8A-4147-A177-3AD203B41FA5}">
                      <a16:colId xmlns:a16="http://schemas.microsoft.com/office/drawing/2014/main" val="1421548540"/>
                    </a:ext>
                  </a:extLst>
                </a:gridCol>
                <a:gridCol w="659423">
                  <a:extLst>
                    <a:ext uri="{9D8B030D-6E8A-4147-A177-3AD203B41FA5}">
                      <a16:colId xmlns:a16="http://schemas.microsoft.com/office/drawing/2014/main" val="3526651015"/>
                    </a:ext>
                  </a:extLst>
                </a:gridCol>
                <a:gridCol w="659422">
                  <a:extLst>
                    <a:ext uri="{9D8B030D-6E8A-4147-A177-3AD203B41FA5}">
                      <a16:colId xmlns:a16="http://schemas.microsoft.com/office/drawing/2014/main" val="646964738"/>
                    </a:ext>
                  </a:extLst>
                </a:gridCol>
              </a:tblGrid>
              <a:tr h="300986">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Aptos" panose="020B0004020202020204" pitchFamily="34" charset="0"/>
                        </a:rPr>
                        <a:t>2itemset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kern="1200" dirty="0">
                          <a:solidFill>
                            <a:srgbClr val="000000"/>
                          </a:solidFill>
                          <a:effectLst/>
                          <a:latin typeface="Times New Roman" panose="02020603050405020304" pitchFamily="18" charset="0"/>
                          <a:ea typeface="Calibri" panose="020F0502020204030204" pitchFamily="34" charset="0"/>
                          <a:cs typeface="+mn-cs"/>
                        </a:rPr>
                        <a:t>{</a:t>
                      </a:r>
                      <a:r>
                        <a:rPr lang="en-US" sz="1800" kern="1200" dirty="0" err="1">
                          <a:solidFill>
                            <a:srgbClr val="000000"/>
                          </a:solidFill>
                          <a:effectLst/>
                          <a:latin typeface="Times New Roman" panose="02020603050405020304" pitchFamily="18" charset="0"/>
                          <a:ea typeface="Calibri" panose="020F0502020204030204" pitchFamily="34" charset="0"/>
                          <a:cs typeface="+mn-cs"/>
                        </a:rPr>
                        <a:t>Lighting_Condition</a:t>
                      </a:r>
                      <a:r>
                        <a:rPr lang="en-US" sz="1800" kern="1200" dirty="0">
                          <a:solidFill>
                            <a:srgbClr val="000000"/>
                          </a:solidFill>
                          <a:effectLst/>
                          <a:latin typeface="Times New Roman" panose="02020603050405020304" pitchFamily="18" charset="0"/>
                          <a:ea typeface="Calibri" panose="020F0502020204030204" pitchFamily="34" charset="0"/>
                          <a:cs typeface="+mn-cs"/>
                        </a:rPr>
                        <a:t>=Dark - Roadway Not Lighted}</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kern="1200" dirty="0">
                          <a:solidFill>
                            <a:srgbClr val="000000"/>
                          </a:solidFill>
                          <a:effectLst/>
                          <a:latin typeface="Times New Roman" panose="02020603050405020304" pitchFamily="18" charset="0"/>
                          <a:ea typeface="Calibri" panose="020F0502020204030204" pitchFamily="34" charset="0"/>
                          <a:cs typeface="+mn-cs"/>
                        </a:rPr>
                        <a:t>0.003</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kern="1200" dirty="0">
                          <a:solidFill>
                            <a:srgbClr val="000000"/>
                          </a:solidFill>
                          <a:effectLst/>
                          <a:latin typeface="Times New Roman" panose="02020603050405020304" pitchFamily="18" charset="0"/>
                          <a:ea typeface="Calibri" panose="020F0502020204030204" pitchFamily="34" charset="0"/>
                          <a:cs typeface="+mn-cs"/>
                        </a:rPr>
                        <a:t>0.04</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kern="1200" dirty="0">
                          <a:solidFill>
                            <a:srgbClr val="000000"/>
                          </a:solidFill>
                          <a:effectLst/>
                          <a:latin typeface="Times New Roman" panose="02020603050405020304" pitchFamily="18" charset="0"/>
                          <a:ea typeface="Calibri" panose="020F0502020204030204" pitchFamily="34" charset="0"/>
                          <a:cs typeface="+mn-cs"/>
                        </a:rPr>
                        <a:t>1.58</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kern="1200" dirty="0">
                          <a:solidFill>
                            <a:srgbClr val="000000"/>
                          </a:solidFill>
                          <a:effectLst/>
                          <a:latin typeface="Times New Roman" panose="02020603050405020304" pitchFamily="18" charset="0"/>
                          <a:ea typeface="Calibri" panose="020F0502020204030204" pitchFamily="34" charset="0"/>
                          <a:cs typeface="+mn-cs"/>
                        </a:rPr>
                        <a:t>NA</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extLst>
                  <a:ext uri="{0D108BD9-81ED-4DB2-BD59-A6C34878D82A}">
                    <a16:rowId xmlns:a16="http://schemas.microsoft.com/office/drawing/2014/main" val="4035561790"/>
                  </a:ext>
                </a:extLst>
              </a:tr>
            </a:tbl>
          </a:graphicData>
        </a:graphic>
      </p:graphicFrame>
      <p:graphicFrame>
        <p:nvGraphicFramePr>
          <p:cNvPr id="13" name="Table 12">
            <a:extLst>
              <a:ext uri="{FF2B5EF4-FFF2-40B4-BE49-F238E27FC236}">
                <a16:creationId xmlns:a16="http://schemas.microsoft.com/office/drawing/2014/main" id="{C47A6A1A-100A-74ED-3FF2-47F239ECBA18}"/>
              </a:ext>
            </a:extLst>
          </p:cNvPr>
          <p:cNvGraphicFramePr>
            <a:graphicFrameLocks noGrp="1"/>
          </p:cNvGraphicFramePr>
          <p:nvPr>
            <p:extLst>
              <p:ext uri="{D42A27DB-BD31-4B8C-83A1-F6EECF244321}">
                <p14:modId xmlns:p14="http://schemas.microsoft.com/office/powerpoint/2010/main" val="1832608480"/>
              </p:ext>
            </p:extLst>
          </p:nvPr>
        </p:nvGraphicFramePr>
        <p:xfrm>
          <a:off x="838199" y="4685591"/>
          <a:ext cx="10407162" cy="1097280"/>
        </p:xfrm>
        <a:graphic>
          <a:graphicData uri="http://schemas.openxmlformats.org/drawingml/2006/table">
            <a:tbl>
              <a:tblPr firstRow="1" firstCol="1" bandRow="1"/>
              <a:tblGrid>
                <a:gridCol w="937848">
                  <a:extLst>
                    <a:ext uri="{9D8B030D-6E8A-4147-A177-3AD203B41FA5}">
                      <a16:colId xmlns:a16="http://schemas.microsoft.com/office/drawing/2014/main" val="1843335487"/>
                    </a:ext>
                  </a:extLst>
                </a:gridCol>
                <a:gridCol w="6805246">
                  <a:extLst>
                    <a:ext uri="{9D8B030D-6E8A-4147-A177-3AD203B41FA5}">
                      <a16:colId xmlns:a16="http://schemas.microsoft.com/office/drawing/2014/main" val="3572013511"/>
                    </a:ext>
                  </a:extLst>
                </a:gridCol>
                <a:gridCol w="738554">
                  <a:extLst>
                    <a:ext uri="{9D8B030D-6E8A-4147-A177-3AD203B41FA5}">
                      <a16:colId xmlns:a16="http://schemas.microsoft.com/office/drawing/2014/main" val="2916643608"/>
                    </a:ext>
                  </a:extLst>
                </a:gridCol>
                <a:gridCol w="606669">
                  <a:extLst>
                    <a:ext uri="{9D8B030D-6E8A-4147-A177-3AD203B41FA5}">
                      <a16:colId xmlns:a16="http://schemas.microsoft.com/office/drawing/2014/main" val="2777517049"/>
                    </a:ext>
                  </a:extLst>
                </a:gridCol>
                <a:gridCol w="659423">
                  <a:extLst>
                    <a:ext uri="{9D8B030D-6E8A-4147-A177-3AD203B41FA5}">
                      <a16:colId xmlns:a16="http://schemas.microsoft.com/office/drawing/2014/main" val="3728318498"/>
                    </a:ext>
                  </a:extLst>
                </a:gridCol>
                <a:gridCol w="659422">
                  <a:extLst>
                    <a:ext uri="{9D8B030D-6E8A-4147-A177-3AD203B41FA5}">
                      <a16:colId xmlns:a16="http://schemas.microsoft.com/office/drawing/2014/main" val="3640358521"/>
                    </a:ext>
                  </a:extLst>
                </a:gridCol>
              </a:tblGrid>
              <a:tr h="514419">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3itemset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kern="1200" dirty="0">
                          <a:solidFill>
                            <a:srgbClr val="000000"/>
                          </a:solidFill>
                          <a:effectLst/>
                          <a:latin typeface="Times New Roman" panose="02020603050405020304" pitchFamily="18" charset="0"/>
                          <a:ea typeface="Calibri" panose="020F0502020204030204" pitchFamily="34" charset="0"/>
                          <a:cs typeface="+mn-cs"/>
                        </a:rPr>
                        <a:t>{</a:t>
                      </a:r>
                      <a:r>
                        <a:rPr lang="en-US" sz="1800" kern="1200" dirty="0" err="1">
                          <a:solidFill>
                            <a:srgbClr val="000000"/>
                          </a:solidFill>
                          <a:effectLst/>
                          <a:latin typeface="Times New Roman" panose="02020603050405020304" pitchFamily="18" charset="0"/>
                          <a:ea typeface="Calibri" panose="020F0502020204030204" pitchFamily="34" charset="0"/>
                          <a:cs typeface="+mn-cs"/>
                        </a:rPr>
                        <a:t>Lighting_Condition</a:t>
                      </a:r>
                      <a:r>
                        <a:rPr lang="en-US" sz="1800" kern="1200" dirty="0">
                          <a:solidFill>
                            <a:srgbClr val="000000"/>
                          </a:solidFill>
                          <a:effectLst/>
                          <a:latin typeface="Times New Roman" panose="02020603050405020304" pitchFamily="18" charset="0"/>
                          <a:ea typeface="Calibri" panose="020F0502020204030204" pitchFamily="34" charset="0"/>
                          <a:cs typeface="+mn-cs"/>
                        </a:rPr>
                        <a:t>=Dark - Roadway Not Lighted, </a:t>
                      </a:r>
                      <a:r>
                        <a:rPr lang="en-US" sz="1800" b="1" kern="1200" dirty="0">
                          <a:solidFill>
                            <a:srgbClr val="000000"/>
                          </a:solidFill>
                          <a:effectLst/>
                          <a:latin typeface="Times New Roman" panose="02020603050405020304" pitchFamily="18" charset="0"/>
                          <a:ea typeface="Calibri" panose="020F0502020204030204" pitchFamily="34" charset="0"/>
                          <a:cs typeface="+mn-cs"/>
                        </a:rPr>
                        <a:t>Location=Four-Way Intersection</a:t>
                      </a:r>
                      <a:r>
                        <a:rPr lang="en-US" sz="1800" kern="1200" dirty="0">
                          <a:solidFill>
                            <a:srgbClr val="000000"/>
                          </a:solidFill>
                          <a:effectLst/>
                          <a:latin typeface="Times New Roman" panose="02020603050405020304" pitchFamily="18" charset="0"/>
                          <a:ea typeface="Calibri" panose="020F0502020204030204" pitchFamily="34" charset="0"/>
                          <a:cs typeface="+mn-cs"/>
                        </a:rPr>
                        <a: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kern="1200" dirty="0">
                          <a:solidFill>
                            <a:srgbClr val="000000"/>
                          </a:solidFill>
                          <a:effectLst/>
                          <a:latin typeface="Times New Roman" panose="02020603050405020304" pitchFamily="18" charset="0"/>
                          <a:ea typeface="Calibri" panose="020F0502020204030204" pitchFamily="34" charset="0"/>
                          <a:cs typeface="+mn-cs"/>
                        </a:rPr>
                        <a:t>0.001</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kern="1200">
                          <a:solidFill>
                            <a:srgbClr val="000000"/>
                          </a:solidFill>
                          <a:effectLst/>
                          <a:latin typeface="Times New Roman" panose="02020603050405020304" pitchFamily="18" charset="0"/>
                          <a:ea typeface="Calibri" panose="020F0502020204030204" pitchFamily="34" charset="0"/>
                          <a:cs typeface="+mn-cs"/>
                        </a:rPr>
                        <a:t>0.13</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kern="1200">
                          <a:solidFill>
                            <a:srgbClr val="000000"/>
                          </a:solidFill>
                          <a:effectLst/>
                          <a:latin typeface="Times New Roman" panose="02020603050405020304" pitchFamily="18" charset="0"/>
                          <a:ea typeface="Calibri" panose="020F0502020204030204" pitchFamily="34" charset="0"/>
                          <a:cs typeface="+mn-cs"/>
                        </a:rPr>
                        <a:t>5.07</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kern="1200" dirty="0">
                          <a:solidFill>
                            <a:srgbClr val="000000"/>
                          </a:solidFill>
                          <a:effectLst/>
                          <a:latin typeface="Times New Roman" panose="02020603050405020304" pitchFamily="18" charset="0"/>
                          <a:ea typeface="Calibri" panose="020F0502020204030204" pitchFamily="34" charset="0"/>
                          <a:cs typeface="+mn-cs"/>
                        </a:rPr>
                        <a:t>3.20</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3965394"/>
                  </a:ext>
                </a:extLst>
              </a:tr>
              <a:tr h="514419">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Lighting_Condition</a:t>
                      </a:r>
                      <a:r>
                        <a:rPr lang="en-US" sz="1800" dirty="0">
                          <a:solidFill>
                            <a:srgbClr val="000000"/>
                          </a:solidFill>
                          <a:effectLst/>
                          <a:latin typeface="Times New Roman" panose="02020603050405020304" pitchFamily="18" charset="0"/>
                          <a:ea typeface="Calibri" panose="020F0502020204030204" pitchFamily="34" charset="0"/>
                        </a:rPr>
                        <a:t>=Dark - Roadway Not Lighted, </a:t>
                      </a:r>
                      <a:r>
                        <a:rPr lang="en-US" sz="1800" b="0" dirty="0">
                          <a:solidFill>
                            <a:srgbClr val="000000"/>
                          </a:solidFill>
                          <a:effectLst/>
                          <a:latin typeface="Times New Roman" panose="02020603050405020304" pitchFamily="18" charset="0"/>
                          <a:ea typeface="Calibri" panose="020F0502020204030204" pitchFamily="34" charset="0"/>
                        </a:rPr>
                        <a:t>Location=Four-Way Intersection</a:t>
                      </a:r>
                      <a:r>
                        <a:rPr lang="en-US" sz="1800"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CrType</a:t>
                      </a:r>
                      <a:r>
                        <a:rPr lang="en-US" sz="1800" b="1" dirty="0">
                          <a:solidFill>
                            <a:srgbClr val="000000"/>
                          </a:solidFill>
                          <a:effectLst/>
                          <a:latin typeface="Times New Roman" panose="02020603050405020304" pitchFamily="18" charset="0"/>
                          <a:ea typeface="Calibri" panose="020F0502020204030204" pitchFamily="34" charset="0"/>
                        </a:rPr>
                        <a:t>=Angle</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0.001</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0.50</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20.27</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4.00</a:t>
                      </a:r>
                      <a:endParaRPr lang="en-US" sz="1800" dirty="0">
                        <a:solidFill>
                          <a:srgbClr val="000000"/>
                        </a:solidFill>
                        <a:effectLst/>
                        <a:latin typeface="Times New Roman" panose="02020603050405020304" pitchFamily="18" charset="0"/>
                        <a:ea typeface="Aptos" panose="020B0004020202020204" pitchFamily="34" charset="0"/>
                      </a:endParaRP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7331326"/>
                  </a:ext>
                </a:extLst>
              </a:tr>
            </a:tbl>
          </a:graphicData>
        </a:graphic>
      </p:graphicFrame>
    </p:spTree>
    <p:extLst>
      <p:ext uri="{BB962C8B-B14F-4D97-AF65-F5344CB8AC3E}">
        <p14:creationId xmlns:p14="http://schemas.microsoft.com/office/powerpoint/2010/main" val="356586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40639-2C7B-EE07-99AC-50DACC93CB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7F6D0A-3319-396F-6F5B-5759E139AA97}"/>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42</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F464D05A-2809-EAFC-6A86-93446D662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893AEE66-9A53-0893-FFBB-6A515B57EFF0}"/>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Frequent Crash Patterns by Severity Level</a:t>
            </a:r>
          </a:p>
        </p:txBody>
      </p:sp>
      <p:sp>
        <p:nvSpPr>
          <p:cNvPr id="6" name="TextBox 5">
            <a:extLst>
              <a:ext uri="{FF2B5EF4-FFF2-40B4-BE49-F238E27FC236}">
                <a16:creationId xmlns:a16="http://schemas.microsoft.com/office/drawing/2014/main" id="{605F3468-7E2F-4EBD-D4C9-924FA9EC9884}"/>
              </a:ext>
            </a:extLst>
          </p:cNvPr>
          <p:cNvSpPr txBox="1"/>
          <p:nvPr/>
        </p:nvSpPr>
        <p:spPr>
          <a:xfrm>
            <a:off x="838199" y="1234286"/>
            <a:ext cx="7652779" cy="400110"/>
          </a:xfrm>
          <a:prstGeom prst="rect">
            <a:avLst/>
          </a:prstGeom>
          <a:noFill/>
        </p:spPr>
        <p:txBody>
          <a:bodyPr wrap="square">
            <a:spAutoFit/>
          </a:bodyPr>
          <a:lstStyle/>
          <a:p>
            <a:r>
              <a:rPr lang="en-US" sz="2000" b="1" kern="100" dirty="0">
                <a:latin typeface="Arial" panose="020B0604020202020204" pitchFamily="34" charset="0"/>
                <a:ea typeface="Calibri" panose="020F0502020204030204" pitchFamily="34" charset="0"/>
                <a:cs typeface="Arial" panose="020B0604020202020204" pitchFamily="34" charset="0"/>
              </a:rPr>
              <a:t>Association Rules with Consequent BC (Moderate/Minor) </a:t>
            </a:r>
          </a:p>
        </p:txBody>
      </p:sp>
      <p:graphicFrame>
        <p:nvGraphicFramePr>
          <p:cNvPr id="5" name="Table 4">
            <a:extLst>
              <a:ext uri="{FF2B5EF4-FFF2-40B4-BE49-F238E27FC236}">
                <a16:creationId xmlns:a16="http://schemas.microsoft.com/office/drawing/2014/main" id="{0EE3E500-9D23-A844-1ABE-F1ACADB2BC0D}"/>
              </a:ext>
            </a:extLst>
          </p:cNvPr>
          <p:cNvGraphicFramePr>
            <a:graphicFrameLocks noGrp="1"/>
          </p:cNvGraphicFramePr>
          <p:nvPr/>
        </p:nvGraphicFramePr>
        <p:xfrm>
          <a:off x="838200" y="1825625"/>
          <a:ext cx="10445264" cy="754120"/>
        </p:xfrm>
        <a:graphic>
          <a:graphicData uri="http://schemas.openxmlformats.org/drawingml/2006/table">
            <a:tbl>
              <a:tblPr firstRow="1" firstCol="1" bandRow="1"/>
              <a:tblGrid>
                <a:gridCol w="896816">
                  <a:extLst>
                    <a:ext uri="{9D8B030D-6E8A-4147-A177-3AD203B41FA5}">
                      <a16:colId xmlns:a16="http://schemas.microsoft.com/office/drawing/2014/main" val="2419254813"/>
                    </a:ext>
                  </a:extLst>
                </a:gridCol>
                <a:gridCol w="6646984">
                  <a:extLst>
                    <a:ext uri="{9D8B030D-6E8A-4147-A177-3AD203B41FA5}">
                      <a16:colId xmlns:a16="http://schemas.microsoft.com/office/drawing/2014/main" val="471647396"/>
                    </a:ext>
                  </a:extLst>
                </a:gridCol>
                <a:gridCol w="729762">
                  <a:extLst>
                    <a:ext uri="{9D8B030D-6E8A-4147-A177-3AD203B41FA5}">
                      <a16:colId xmlns:a16="http://schemas.microsoft.com/office/drawing/2014/main" val="3069805572"/>
                    </a:ext>
                  </a:extLst>
                </a:gridCol>
                <a:gridCol w="773723">
                  <a:extLst>
                    <a:ext uri="{9D8B030D-6E8A-4147-A177-3AD203B41FA5}">
                      <a16:colId xmlns:a16="http://schemas.microsoft.com/office/drawing/2014/main" val="2826557225"/>
                    </a:ext>
                  </a:extLst>
                </a:gridCol>
                <a:gridCol w="694592">
                  <a:extLst>
                    <a:ext uri="{9D8B030D-6E8A-4147-A177-3AD203B41FA5}">
                      <a16:colId xmlns:a16="http://schemas.microsoft.com/office/drawing/2014/main" val="3632186487"/>
                    </a:ext>
                  </a:extLst>
                </a:gridCol>
                <a:gridCol w="703387">
                  <a:extLst>
                    <a:ext uri="{9D8B030D-6E8A-4147-A177-3AD203B41FA5}">
                      <a16:colId xmlns:a16="http://schemas.microsoft.com/office/drawing/2014/main" val="149321335"/>
                    </a:ext>
                  </a:extLst>
                </a:gridCol>
              </a:tblGrid>
              <a:tr h="289046">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Itemset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Antecedent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LIC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0186347"/>
                  </a:ext>
                </a:extLst>
              </a:tr>
              <a:tr h="289046">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Aptos" panose="020B0004020202020204" pitchFamily="34" charset="0"/>
                        </a:rPr>
                        <a:t>2itemset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CrType</a:t>
                      </a:r>
                      <a:r>
                        <a:rPr lang="en-US" sz="1800" dirty="0">
                          <a:solidFill>
                            <a:srgbClr val="000000"/>
                          </a:solidFill>
                          <a:effectLst/>
                          <a:latin typeface="Times New Roman" panose="02020603050405020304" pitchFamily="18" charset="0"/>
                          <a:ea typeface="Calibri" panose="020F0502020204030204" pitchFamily="34" charset="0"/>
                        </a:rPr>
                        <a:t>=Sideswipe}</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0.134</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0.27</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1.14</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NA</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extLst>
                  <a:ext uri="{0D108BD9-81ED-4DB2-BD59-A6C34878D82A}">
                    <a16:rowId xmlns:a16="http://schemas.microsoft.com/office/drawing/2014/main" val="2493771328"/>
                  </a:ext>
                </a:extLst>
              </a:tr>
            </a:tbl>
          </a:graphicData>
        </a:graphic>
      </p:graphicFrame>
      <p:graphicFrame>
        <p:nvGraphicFramePr>
          <p:cNvPr id="7" name="Table 6">
            <a:extLst>
              <a:ext uri="{FF2B5EF4-FFF2-40B4-BE49-F238E27FC236}">
                <a16:creationId xmlns:a16="http://schemas.microsoft.com/office/drawing/2014/main" id="{43A2E540-EDCB-3A07-79B1-940E1FA7FE7E}"/>
              </a:ext>
            </a:extLst>
          </p:cNvPr>
          <p:cNvGraphicFramePr>
            <a:graphicFrameLocks noGrp="1"/>
          </p:cNvGraphicFramePr>
          <p:nvPr>
            <p:extLst>
              <p:ext uri="{D42A27DB-BD31-4B8C-83A1-F6EECF244321}">
                <p14:modId xmlns:p14="http://schemas.microsoft.com/office/powerpoint/2010/main" val="630992462"/>
              </p:ext>
            </p:extLst>
          </p:nvPr>
        </p:nvGraphicFramePr>
        <p:xfrm>
          <a:off x="838200" y="2579745"/>
          <a:ext cx="10445264" cy="289046"/>
        </p:xfrm>
        <a:graphic>
          <a:graphicData uri="http://schemas.openxmlformats.org/drawingml/2006/table">
            <a:tbl>
              <a:tblPr firstRow="1" firstCol="1" bandRow="1"/>
              <a:tblGrid>
                <a:gridCol w="896816">
                  <a:extLst>
                    <a:ext uri="{9D8B030D-6E8A-4147-A177-3AD203B41FA5}">
                      <a16:colId xmlns:a16="http://schemas.microsoft.com/office/drawing/2014/main" val="1092314822"/>
                    </a:ext>
                  </a:extLst>
                </a:gridCol>
                <a:gridCol w="6646984">
                  <a:extLst>
                    <a:ext uri="{9D8B030D-6E8A-4147-A177-3AD203B41FA5}">
                      <a16:colId xmlns:a16="http://schemas.microsoft.com/office/drawing/2014/main" val="454126532"/>
                    </a:ext>
                  </a:extLst>
                </a:gridCol>
                <a:gridCol w="729762">
                  <a:extLst>
                    <a:ext uri="{9D8B030D-6E8A-4147-A177-3AD203B41FA5}">
                      <a16:colId xmlns:a16="http://schemas.microsoft.com/office/drawing/2014/main" val="613006472"/>
                    </a:ext>
                  </a:extLst>
                </a:gridCol>
                <a:gridCol w="773723">
                  <a:extLst>
                    <a:ext uri="{9D8B030D-6E8A-4147-A177-3AD203B41FA5}">
                      <a16:colId xmlns:a16="http://schemas.microsoft.com/office/drawing/2014/main" val="1927531179"/>
                    </a:ext>
                  </a:extLst>
                </a:gridCol>
                <a:gridCol w="694592">
                  <a:extLst>
                    <a:ext uri="{9D8B030D-6E8A-4147-A177-3AD203B41FA5}">
                      <a16:colId xmlns:a16="http://schemas.microsoft.com/office/drawing/2014/main" val="2404646006"/>
                    </a:ext>
                  </a:extLst>
                </a:gridCol>
                <a:gridCol w="703387">
                  <a:extLst>
                    <a:ext uri="{9D8B030D-6E8A-4147-A177-3AD203B41FA5}">
                      <a16:colId xmlns:a16="http://schemas.microsoft.com/office/drawing/2014/main" val="1999530637"/>
                    </a:ext>
                  </a:extLst>
                </a:gridCol>
              </a:tblGrid>
              <a:tr h="289046">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3itemset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CrType</a:t>
                      </a:r>
                      <a:r>
                        <a:rPr lang="en-US" sz="1800" dirty="0">
                          <a:solidFill>
                            <a:srgbClr val="000000"/>
                          </a:solidFill>
                          <a:effectLst/>
                          <a:latin typeface="Times New Roman" panose="02020603050405020304" pitchFamily="18" charset="0"/>
                          <a:ea typeface="Calibri" panose="020F0502020204030204" pitchFamily="34" charset="0"/>
                        </a:rPr>
                        <a:t>=Sideswipe, </a:t>
                      </a:r>
                      <a:r>
                        <a:rPr lang="en-US" sz="1800" b="1" dirty="0" err="1">
                          <a:solidFill>
                            <a:srgbClr val="000000"/>
                          </a:solidFill>
                          <a:effectLst/>
                          <a:latin typeface="Times New Roman" panose="02020603050405020304" pitchFamily="18" charset="0"/>
                          <a:ea typeface="Calibri" panose="020F0502020204030204" pitchFamily="34" charset="0"/>
                        </a:rPr>
                        <a:t>VehTyp</a:t>
                      </a:r>
                      <a:r>
                        <a:rPr lang="en-US" sz="1800" b="1" dirty="0">
                          <a:solidFill>
                            <a:srgbClr val="000000"/>
                          </a:solidFill>
                          <a:effectLst/>
                          <a:latin typeface="Times New Roman" panose="02020603050405020304" pitchFamily="18" charset="0"/>
                          <a:ea typeface="Calibri" panose="020F0502020204030204" pitchFamily="34" charset="0"/>
                        </a:rPr>
                        <a:t>=Semi-Tractor</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0.003</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0.33</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1.43</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1.26</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7356009"/>
                  </a:ext>
                </a:extLst>
              </a:tr>
            </a:tbl>
          </a:graphicData>
        </a:graphic>
      </p:graphicFrame>
      <p:graphicFrame>
        <p:nvGraphicFramePr>
          <p:cNvPr id="8" name="Table 7">
            <a:extLst>
              <a:ext uri="{FF2B5EF4-FFF2-40B4-BE49-F238E27FC236}">
                <a16:creationId xmlns:a16="http://schemas.microsoft.com/office/drawing/2014/main" id="{B3C47C51-1081-7504-691A-4EB2AD31C61A}"/>
              </a:ext>
            </a:extLst>
          </p:cNvPr>
          <p:cNvGraphicFramePr>
            <a:graphicFrameLocks noGrp="1"/>
          </p:cNvGraphicFramePr>
          <p:nvPr>
            <p:extLst>
              <p:ext uri="{D42A27DB-BD31-4B8C-83A1-F6EECF244321}">
                <p14:modId xmlns:p14="http://schemas.microsoft.com/office/powerpoint/2010/main" val="112964610"/>
              </p:ext>
            </p:extLst>
          </p:nvPr>
        </p:nvGraphicFramePr>
        <p:xfrm>
          <a:off x="838199" y="2865978"/>
          <a:ext cx="10445264" cy="316837"/>
        </p:xfrm>
        <a:graphic>
          <a:graphicData uri="http://schemas.openxmlformats.org/drawingml/2006/table">
            <a:tbl>
              <a:tblPr firstRow="1" firstCol="1" bandRow="1"/>
              <a:tblGrid>
                <a:gridCol w="896816">
                  <a:extLst>
                    <a:ext uri="{9D8B030D-6E8A-4147-A177-3AD203B41FA5}">
                      <a16:colId xmlns:a16="http://schemas.microsoft.com/office/drawing/2014/main" val="3781880019"/>
                    </a:ext>
                  </a:extLst>
                </a:gridCol>
                <a:gridCol w="6646984">
                  <a:extLst>
                    <a:ext uri="{9D8B030D-6E8A-4147-A177-3AD203B41FA5}">
                      <a16:colId xmlns:a16="http://schemas.microsoft.com/office/drawing/2014/main" val="149515631"/>
                    </a:ext>
                  </a:extLst>
                </a:gridCol>
                <a:gridCol w="729762">
                  <a:extLst>
                    <a:ext uri="{9D8B030D-6E8A-4147-A177-3AD203B41FA5}">
                      <a16:colId xmlns:a16="http://schemas.microsoft.com/office/drawing/2014/main" val="1853155740"/>
                    </a:ext>
                  </a:extLst>
                </a:gridCol>
                <a:gridCol w="773723">
                  <a:extLst>
                    <a:ext uri="{9D8B030D-6E8A-4147-A177-3AD203B41FA5}">
                      <a16:colId xmlns:a16="http://schemas.microsoft.com/office/drawing/2014/main" val="3515520503"/>
                    </a:ext>
                  </a:extLst>
                </a:gridCol>
                <a:gridCol w="694592">
                  <a:extLst>
                    <a:ext uri="{9D8B030D-6E8A-4147-A177-3AD203B41FA5}">
                      <a16:colId xmlns:a16="http://schemas.microsoft.com/office/drawing/2014/main" val="745453258"/>
                    </a:ext>
                  </a:extLst>
                </a:gridCol>
                <a:gridCol w="703387">
                  <a:extLst>
                    <a:ext uri="{9D8B030D-6E8A-4147-A177-3AD203B41FA5}">
                      <a16:colId xmlns:a16="http://schemas.microsoft.com/office/drawing/2014/main" val="2553409170"/>
                    </a:ext>
                  </a:extLst>
                </a:gridCol>
              </a:tblGrid>
              <a:tr h="316837">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CrType</a:t>
                      </a:r>
                      <a:r>
                        <a:rPr lang="en-US" sz="1800" dirty="0">
                          <a:solidFill>
                            <a:srgbClr val="000000"/>
                          </a:solidFill>
                          <a:effectLst/>
                          <a:latin typeface="Times New Roman" panose="02020603050405020304" pitchFamily="18" charset="0"/>
                          <a:ea typeface="Calibri" panose="020F0502020204030204" pitchFamily="34" charset="0"/>
                        </a:rPr>
                        <a:t>=Sideswipe, </a:t>
                      </a:r>
                      <a:r>
                        <a:rPr lang="en-US" sz="1800" b="0" dirty="0" err="1">
                          <a:solidFill>
                            <a:srgbClr val="000000"/>
                          </a:solidFill>
                          <a:effectLst/>
                          <a:latin typeface="Times New Roman" panose="02020603050405020304" pitchFamily="18" charset="0"/>
                          <a:ea typeface="Calibri" panose="020F0502020204030204" pitchFamily="34" charset="0"/>
                        </a:rPr>
                        <a:t>VehTyp</a:t>
                      </a:r>
                      <a:r>
                        <a:rPr lang="en-US" sz="1800" b="0" dirty="0">
                          <a:solidFill>
                            <a:srgbClr val="000000"/>
                          </a:solidFill>
                          <a:effectLst/>
                          <a:latin typeface="Times New Roman" panose="02020603050405020304" pitchFamily="18" charset="0"/>
                          <a:ea typeface="Calibri" panose="020F0502020204030204" pitchFamily="34" charset="0"/>
                        </a:rPr>
                        <a:t>=Semi-Tractor,</a:t>
                      </a:r>
                      <a:r>
                        <a:rPr lang="en-US" sz="1800" dirty="0">
                          <a:solidFill>
                            <a:srgbClr val="000000"/>
                          </a:solidFill>
                          <a:effectLst/>
                          <a:latin typeface="Times New Roman" panose="02020603050405020304" pitchFamily="18" charset="0"/>
                          <a:ea typeface="Calibri" panose="020F0502020204030204" pitchFamily="34" charset="0"/>
                        </a:rPr>
                        <a:t> </a:t>
                      </a:r>
                      <a:r>
                        <a:rPr lang="en-US" sz="1800" b="1" dirty="0">
                          <a:solidFill>
                            <a:srgbClr val="000000"/>
                          </a:solidFill>
                          <a:effectLst/>
                          <a:latin typeface="Times New Roman" panose="02020603050405020304" pitchFamily="18" charset="0"/>
                          <a:ea typeface="Calibri" panose="020F0502020204030204" pitchFamily="34" charset="0"/>
                        </a:rPr>
                        <a:t>PSL=30-40 MPH</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0.001</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1.00</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4.29</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3.00</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8830783"/>
                  </a:ext>
                </a:extLst>
              </a:tr>
            </a:tbl>
          </a:graphicData>
        </a:graphic>
      </p:graphicFrame>
      <p:graphicFrame>
        <p:nvGraphicFramePr>
          <p:cNvPr id="9" name="Table 8">
            <a:extLst>
              <a:ext uri="{FF2B5EF4-FFF2-40B4-BE49-F238E27FC236}">
                <a16:creationId xmlns:a16="http://schemas.microsoft.com/office/drawing/2014/main" id="{D084C89B-1F5B-BFF9-055F-D8B0339D7FA8}"/>
              </a:ext>
            </a:extLst>
          </p:cNvPr>
          <p:cNvGraphicFramePr>
            <a:graphicFrameLocks noGrp="1"/>
          </p:cNvGraphicFramePr>
          <p:nvPr>
            <p:extLst>
              <p:ext uri="{D42A27DB-BD31-4B8C-83A1-F6EECF244321}">
                <p14:modId xmlns:p14="http://schemas.microsoft.com/office/powerpoint/2010/main" val="2650749826"/>
              </p:ext>
            </p:extLst>
          </p:nvPr>
        </p:nvGraphicFramePr>
        <p:xfrm>
          <a:off x="838199" y="3157810"/>
          <a:ext cx="10445264" cy="289046"/>
        </p:xfrm>
        <a:graphic>
          <a:graphicData uri="http://schemas.openxmlformats.org/drawingml/2006/table">
            <a:tbl>
              <a:tblPr firstRow="1" firstCol="1" bandRow="1"/>
              <a:tblGrid>
                <a:gridCol w="896816">
                  <a:extLst>
                    <a:ext uri="{9D8B030D-6E8A-4147-A177-3AD203B41FA5}">
                      <a16:colId xmlns:a16="http://schemas.microsoft.com/office/drawing/2014/main" val="528864199"/>
                    </a:ext>
                  </a:extLst>
                </a:gridCol>
                <a:gridCol w="6646984">
                  <a:extLst>
                    <a:ext uri="{9D8B030D-6E8A-4147-A177-3AD203B41FA5}">
                      <a16:colId xmlns:a16="http://schemas.microsoft.com/office/drawing/2014/main" val="4171512466"/>
                    </a:ext>
                  </a:extLst>
                </a:gridCol>
                <a:gridCol w="729762">
                  <a:extLst>
                    <a:ext uri="{9D8B030D-6E8A-4147-A177-3AD203B41FA5}">
                      <a16:colId xmlns:a16="http://schemas.microsoft.com/office/drawing/2014/main" val="2275930429"/>
                    </a:ext>
                  </a:extLst>
                </a:gridCol>
                <a:gridCol w="773723">
                  <a:extLst>
                    <a:ext uri="{9D8B030D-6E8A-4147-A177-3AD203B41FA5}">
                      <a16:colId xmlns:a16="http://schemas.microsoft.com/office/drawing/2014/main" val="2544836536"/>
                    </a:ext>
                  </a:extLst>
                </a:gridCol>
                <a:gridCol w="694592">
                  <a:extLst>
                    <a:ext uri="{9D8B030D-6E8A-4147-A177-3AD203B41FA5}">
                      <a16:colId xmlns:a16="http://schemas.microsoft.com/office/drawing/2014/main" val="1537260093"/>
                    </a:ext>
                  </a:extLst>
                </a:gridCol>
                <a:gridCol w="703387">
                  <a:extLst>
                    <a:ext uri="{9D8B030D-6E8A-4147-A177-3AD203B41FA5}">
                      <a16:colId xmlns:a16="http://schemas.microsoft.com/office/drawing/2014/main" val="1681393769"/>
                    </a:ext>
                  </a:extLst>
                </a:gridCol>
              </a:tblGrid>
              <a:tr h="289046">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Aptos" panose="020B0004020202020204" pitchFamily="34" charset="0"/>
                        </a:rPr>
                        <a:t>2itemset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{PSL=45-60 MPH}</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0.072</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0.27</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1.14</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NA</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extLst>
                  <a:ext uri="{0D108BD9-81ED-4DB2-BD59-A6C34878D82A}">
                    <a16:rowId xmlns:a16="http://schemas.microsoft.com/office/drawing/2014/main" val="1611091561"/>
                  </a:ext>
                </a:extLst>
              </a:tr>
            </a:tbl>
          </a:graphicData>
        </a:graphic>
      </p:graphicFrame>
      <p:graphicFrame>
        <p:nvGraphicFramePr>
          <p:cNvPr id="10" name="Table 9">
            <a:extLst>
              <a:ext uri="{FF2B5EF4-FFF2-40B4-BE49-F238E27FC236}">
                <a16:creationId xmlns:a16="http://schemas.microsoft.com/office/drawing/2014/main" id="{864DAE3D-6847-9ADF-2F52-2C0B26F1C460}"/>
              </a:ext>
            </a:extLst>
          </p:cNvPr>
          <p:cNvGraphicFramePr>
            <a:graphicFrameLocks noGrp="1"/>
          </p:cNvGraphicFramePr>
          <p:nvPr>
            <p:extLst>
              <p:ext uri="{D42A27DB-BD31-4B8C-83A1-F6EECF244321}">
                <p14:modId xmlns:p14="http://schemas.microsoft.com/office/powerpoint/2010/main" val="4027392041"/>
              </p:ext>
            </p:extLst>
          </p:nvPr>
        </p:nvGraphicFramePr>
        <p:xfrm>
          <a:off x="838199" y="3446856"/>
          <a:ext cx="10445264" cy="316837"/>
        </p:xfrm>
        <a:graphic>
          <a:graphicData uri="http://schemas.openxmlformats.org/drawingml/2006/table">
            <a:tbl>
              <a:tblPr firstRow="1" firstCol="1" bandRow="1"/>
              <a:tblGrid>
                <a:gridCol w="896816">
                  <a:extLst>
                    <a:ext uri="{9D8B030D-6E8A-4147-A177-3AD203B41FA5}">
                      <a16:colId xmlns:a16="http://schemas.microsoft.com/office/drawing/2014/main" val="693981628"/>
                    </a:ext>
                  </a:extLst>
                </a:gridCol>
                <a:gridCol w="6646984">
                  <a:extLst>
                    <a:ext uri="{9D8B030D-6E8A-4147-A177-3AD203B41FA5}">
                      <a16:colId xmlns:a16="http://schemas.microsoft.com/office/drawing/2014/main" val="2510094747"/>
                    </a:ext>
                  </a:extLst>
                </a:gridCol>
                <a:gridCol w="729762">
                  <a:extLst>
                    <a:ext uri="{9D8B030D-6E8A-4147-A177-3AD203B41FA5}">
                      <a16:colId xmlns:a16="http://schemas.microsoft.com/office/drawing/2014/main" val="597178659"/>
                    </a:ext>
                  </a:extLst>
                </a:gridCol>
                <a:gridCol w="773723">
                  <a:extLst>
                    <a:ext uri="{9D8B030D-6E8A-4147-A177-3AD203B41FA5}">
                      <a16:colId xmlns:a16="http://schemas.microsoft.com/office/drawing/2014/main" val="2952864241"/>
                    </a:ext>
                  </a:extLst>
                </a:gridCol>
                <a:gridCol w="694592">
                  <a:extLst>
                    <a:ext uri="{9D8B030D-6E8A-4147-A177-3AD203B41FA5}">
                      <a16:colId xmlns:a16="http://schemas.microsoft.com/office/drawing/2014/main" val="2356875264"/>
                    </a:ext>
                  </a:extLst>
                </a:gridCol>
                <a:gridCol w="703387">
                  <a:extLst>
                    <a:ext uri="{9D8B030D-6E8A-4147-A177-3AD203B41FA5}">
                      <a16:colId xmlns:a16="http://schemas.microsoft.com/office/drawing/2014/main" val="3408957373"/>
                    </a:ext>
                  </a:extLst>
                </a:gridCol>
              </a:tblGrid>
              <a:tr h="316837">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3itemset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{PSL=45-60 MPH, </a:t>
                      </a:r>
                      <a:r>
                        <a:rPr lang="en-US" sz="1800" b="1" dirty="0" err="1">
                          <a:solidFill>
                            <a:srgbClr val="000000"/>
                          </a:solidFill>
                          <a:effectLst/>
                          <a:latin typeface="Times New Roman" panose="02020603050405020304" pitchFamily="18" charset="0"/>
                          <a:ea typeface="Calibri" panose="020F0502020204030204" pitchFamily="34" charset="0"/>
                        </a:rPr>
                        <a:t>Lighting_Condition</a:t>
                      </a:r>
                      <a:r>
                        <a:rPr lang="en-US" sz="1800" b="1" dirty="0">
                          <a:solidFill>
                            <a:srgbClr val="000000"/>
                          </a:solidFill>
                          <a:effectLst/>
                          <a:latin typeface="Times New Roman" panose="02020603050405020304" pitchFamily="18" charset="0"/>
                          <a:ea typeface="Calibri" panose="020F0502020204030204" pitchFamily="34" charset="0"/>
                        </a:rPr>
                        <a:t>=Dark - Lighted Roadway</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0.008</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0.33</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1.41</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1.24</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9560734"/>
                  </a:ext>
                </a:extLst>
              </a:tr>
            </a:tbl>
          </a:graphicData>
        </a:graphic>
      </p:graphicFrame>
      <p:graphicFrame>
        <p:nvGraphicFramePr>
          <p:cNvPr id="11" name="Table 10">
            <a:extLst>
              <a:ext uri="{FF2B5EF4-FFF2-40B4-BE49-F238E27FC236}">
                <a16:creationId xmlns:a16="http://schemas.microsoft.com/office/drawing/2014/main" id="{D0FAE0A6-5868-75DD-55D1-A581EBF2DE65}"/>
              </a:ext>
            </a:extLst>
          </p:cNvPr>
          <p:cNvGraphicFramePr>
            <a:graphicFrameLocks noGrp="1"/>
          </p:cNvGraphicFramePr>
          <p:nvPr>
            <p:extLst>
              <p:ext uri="{D42A27DB-BD31-4B8C-83A1-F6EECF244321}">
                <p14:modId xmlns:p14="http://schemas.microsoft.com/office/powerpoint/2010/main" val="1674018211"/>
              </p:ext>
            </p:extLst>
          </p:nvPr>
        </p:nvGraphicFramePr>
        <p:xfrm>
          <a:off x="838199" y="3760673"/>
          <a:ext cx="10445264" cy="1890225"/>
        </p:xfrm>
        <a:graphic>
          <a:graphicData uri="http://schemas.openxmlformats.org/drawingml/2006/table">
            <a:tbl>
              <a:tblPr firstRow="1" firstCol="1" bandRow="1"/>
              <a:tblGrid>
                <a:gridCol w="896816">
                  <a:extLst>
                    <a:ext uri="{9D8B030D-6E8A-4147-A177-3AD203B41FA5}">
                      <a16:colId xmlns:a16="http://schemas.microsoft.com/office/drawing/2014/main" val="1772195335"/>
                    </a:ext>
                  </a:extLst>
                </a:gridCol>
                <a:gridCol w="6646984">
                  <a:extLst>
                    <a:ext uri="{9D8B030D-6E8A-4147-A177-3AD203B41FA5}">
                      <a16:colId xmlns:a16="http://schemas.microsoft.com/office/drawing/2014/main" val="2582200597"/>
                    </a:ext>
                  </a:extLst>
                </a:gridCol>
                <a:gridCol w="729762">
                  <a:extLst>
                    <a:ext uri="{9D8B030D-6E8A-4147-A177-3AD203B41FA5}">
                      <a16:colId xmlns:a16="http://schemas.microsoft.com/office/drawing/2014/main" val="2225661876"/>
                    </a:ext>
                  </a:extLst>
                </a:gridCol>
                <a:gridCol w="773723">
                  <a:extLst>
                    <a:ext uri="{9D8B030D-6E8A-4147-A177-3AD203B41FA5}">
                      <a16:colId xmlns:a16="http://schemas.microsoft.com/office/drawing/2014/main" val="3643615546"/>
                    </a:ext>
                  </a:extLst>
                </a:gridCol>
                <a:gridCol w="694592">
                  <a:extLst>
                    <a:ext uri="{9D8B030D-6E8A-4147-A177-3AD203B41FA5}">
                      <a16:colId xmlns:a16="http://schemas.microsoft.com/office/drawing/2014/main" val="1408169914"/>
                    </a:ext>
                  </a:extLst>
                </a:gridCol>
                <a:gridCol w="703387">
                  <a:extLst>
                    <a:ext uri="{9D8B030D-6E8A-4147-A177-3AD203B41FA5}">
                      <a16:colId xmlns:a16="http://schemas.microsoft.com/office/drawing/2014/main" val="2291086536"/>
                    </a:ext>
                  </a:extLst>
                </a:gridCol>
              </a:tblGrid>
              <a:tr h="630075">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{PSL=45-60 MPH, </a:t>
                      </a:r>
                      <a:r>
                        <a:rPr lang="en-US" sz="1800" b="0" dirty="0" err="1">
                          <a:solidFill>
                            <a:srgbClr val="000000"/>
                          </a:solidFill>
                          <a:effectLst/>
                          <a:latin typeface="Times New Roman" panose="02020603050405020304" pitchFamily="18" charset="0"/>
                          <a:ea typeface="Calibri" panose="020F0502020204030204" pitchFamily="34" charset="0"/>
                        </a:rPr>
                        <a:t>Lighting_Condition</a:t>
                      </a:r>
                      <a:r>
                        <a:rPr lang="en-US" sz="1800" b="0" dirty="0">
                          <a:solidFill>
                            <a:srgbClr val="000000"/>
                          </a:solidFill>
                          <a:effectLst/>
                          <a:latin typeface="Times New Roman" panose="02020603050405020304" pitchFamily="18" charset="0"/>
                          <a:ea typeface="Calibri" panose="020F0502020204030204" pitchFamily="34" charset="0"/>
                        </a:rPr>
                        <a:t>=Dark - Lighted Roadway</a:t>
                      </a:r>
                      <a:r>
                        <a:rPr lang="en-US" sz="1800"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NumVeh</a:t>
                      </a:r>
                      <a:r>
                        <a:rPr lang="en-US" sz="1800" b="1" dirty="0">
                          <a:solidFill>
                            <a:srgbClr val="000000"/>
                          </a:solidFill>
                          <a:effectLst/>
                          <a:latin typeface="Times New Roman" panose="02020603050405020304" pitchFamily="18" charset="0"/>
                          <a:ea typeface="Calibri" panose="020F0502020204030204" pitchFamily="34" charset="0"/>
                        </a:rPr>
                        <a:t>=Multi</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0.001</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a:solidFill>
                            <a:srgbClr val="000000"/>
                          </a:solidFill>
                          <a:effectLst/>
                          <a:latin typeface="Times New Roman" panose="02020603050405020304" pitchFamily="18" charset="0"/>
                          <a:ea typeface="Calibri" panose="020F0502020204030204" pitchFamily="34" charset="0"/>
                        </a:rPr>
                        <a:t>0.75</a:t>
                      </a:r>
                      <a:endParaRPr lang="en-US" sz="180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a:solidFill>
                            <a:srgbClr val="000000"/>
                          </a:solidFill>
                          <a:effectLst/>
                          <a:latin typeface="Times New Roman" panose="02020603050405020304" pitchFamily="18" charset="0"/>
                          <a:ea typeface="Calibri" panose="020F0502020204030204" pitchFamily="34" charset="0"/>
                        </a:rPr>
                        <a:t>3.22</a:t>
                      </a:r>
                      <a:endParaRPr lang="en-US" sz="180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2.28</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7110225"/>
                  </a:ext>
                </a:extLst>
              </a:tr>
              <a:tr h="630075">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Aptos" panose="020B0004020202020204" pitchFamily="34" charset="0"/>
                          <a:cs typeface="+mn-cs"/>
                        </a:rPr>
                        <a:t>4itemset</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{PSL=45-60 MPH, </a:t>
                      </a:r>
                      <a:r>
                        <a:rPr lang="en-US" sz="1800" b="0" dirty="0" err="1">
                          <a:solidFill>
                            <a:srgbClr val="000000"/>
                          </a:solidFill>
                          <a:effectLst/>
                          <a:latin typeface="Times New Roman" panose="02020603050405020304" pitchFamily="18" charset="0"/>
                          <a:ea typeface="Calibri" panose="020F0502020204030204" pitchFamily="34" charset="0"/>
                        </a:rPr>
                        <a:t>Lighting_Condition</a:t>
                      </a:r>
                      <a:r>
                        <a:rPr lang="en-US" sz="1800" b="0" dirty="0">
                          <a:solidFill>
                            <a:srgbClr val="000000"/>
                          </a:solidFill>
                          <a:effectLst/>
                          <a:latin typeface="Times New Roman" panose="02020603050405020304" pitchFamily="18" charset="0"/>
                          <a:ea typeface="Calibri" panose="020F0502020204030204" pitchFamily="34" charset="0"/>
                        </a:rPr>
                        <a:t>=Dark - Lighted Roadway,</a:t>
                      </a:r>
                      <a:r>
                        <a:rPr lang="en-US" sz="1800" dirty="0">
                          <a:solidFill>
                            <a:srgbClr val="000000"/>
                          </a:solidFill>
                          <a:effectLst/>
                          <a:latin typeface="Times New Roman" panose="02020603050405020304" pitchFamily="18" charset="0"/>
                          <a:ea typeface="Calibri" panose="020F0502020204030204" pitchFamily="34" charset="0"/>
                        </a:rPr>
                        <a:t> </a:t>
                      </a:r>
                      <a:r>
                        <a:rPr lang="en-US" sz="1800" b="1" dirty="0">
                          <a:solidFill>
                            <a:srgbClr val="000000"/>
                          </a:solidFill>
                          <a:effectLst/>
                          <a:latin typeface="Times New Roman" panose="02020603050405020304" pitchFamily="18" charset="0"/>
                          <a:ea typeface="Calibri" panose="020F0502020204030204" pitchFamily="34" charset="0"/>
                        </a:rPr>
                        <a:t>Location=T-Intersection</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0.002</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a:solidFill>
                            <a:srgbClr val="000000"/>
                          </a:solidFill>
                          <a:effectLst/>
                          <a:latin typeface="Times New Roman" panose="02020603050405020304" pitchFamily="18" charset="0"/>
                          <a:ea typeface="Calibri" panose="020F0502020204030204" pitchFamily="34" charset="0"/>
                        </a:rPr>
                        <a:t>0.63</a:t>
                      </a:r>
                      <a:endParaRPr lang="en-US" sz="180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a:solidFill>
                            <a:srgbClr val="000000"/>
                          </a:solidFill>
                          <a:effectLst/>
                          <a:latin typeface="Times New Roman" panose="02020603050405020304" pitchFamily="18" charset="0"/>
                          <a:ea typeface="Calibri" panose="020F0502020204030204" pitchFamily="34" charset="0"/>
                        </a:rPr>
                        <a:t>2.68</a:t>
                      </a:r>
                      <a:endParaRPr lang="en-US" sz="180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a:solidFill>
                            <a:srgbClr val="000000"/>
                          </a:solidFill>
                          <a:effectLst/>
                          <a:latin typeface="Times New Roman" panose="02020603050405020304" pitchFamily="18" charset="0"/>
                          <a:ea typeface="Calibri" panose="020F0502020204030204" pitchFamily="34" charset="0"/>
                        </a:rPr>
                        <a:t>1.90</a:t>
                      </a:r>
                      <a:endParaRPr lang="en-US" sz="180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04911"/>
                  </a:ext>
                </a:extLst>
              </a:tr>
              <a:tr h="630075">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{PSL=45-60 MPH, </a:t>
                      </a:r>
                      <a:r>
                        <a:rPr lang="en-US" sz="1800" b="0" dirty="0" err="1">
                          <a:solidFill>
                            <a:srgbClr val="000000"/>
                          </a:solidFill>
                          <a:effectLst/>
                          <a:latin typeface="Times New Roman" panose="02020603050405020304" pitchFamily="18" charset="0"/>
                          <a:ea typeface="Calibri" panose="020F0502020204030204" pitchFamily="34" charset="0"/>
                        </a:rPr>
                        <a:t>Lighting_Condition</a:t>
                      </a:r>
                      <a:r>
                        <a:rPr lang="en-US" sz="1800" b="0" dirty="0">
                          <a:solidFill>
                            <a:srgbClr val="000000"/>
                          </a:solidFill>
                          <a:effectLst/>
                          <a:latin typeface="Times New Roman" panose="02020603050405020304" pitchFamily="18" charset="0"/>
                          <a:ea typeface="Calibri" panose="020F0502020204030204" pitchFamily="34" charset="0"/>
                        </a:rPr>
                        <a:t>=Dark – Lighted Roadway</a:t>
                      </a:r>
                      <a:r>
                        <a:rPr lang="en-US" sz="1800"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Contri_Fac</a:t>
                      </a:r>
                      <a:r>
                        <a:rPr lang="en-US" sz="1800" b="1" dirty="0">
                          <a:solidFill>
                            <a:srgbClr val="000000"/>
                          </a:solidFill>
                          <a:effectLst/>
                          <a:latin typeface="Times New Roman" panose="02020603050405020304" pitchFamily="18" charset="0"/>
                          <a:ea typeface="Calibri" panose="020F0502020204030204" pitchFamily="34" charset="0"/>
                        </a:rPr>
                        <a:t>=Improper Lane Change</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0.001</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0.60</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2.57</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rPr>
                        <a:t>1.83</a:t>
                      </a:r>
                      <a:endParaRPr lang="en-US" sz="1800" dirty="0">
                        <a:solidFill>
                          <a:srgbClr val="000000"/>
                        </a:solidFill>
                        <a:effectLst/>
                        <a:latin typeface="Times New Roman" panose="02020603050405020304" pitchFamily="18" charset="0"/>
                        <a:ea typeface="Aptos" panose="020B0004020202020204" pitchFamily="34" charset="0"/>
                      </a:endParaRPr>
                    </a:p>
                  </a:txBody>
                  <a:tcPr marL="56362" marR="563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8676208"/>
                  </a:ext>
                </a:extLst>
              </a:tr>
            </a:tbl>
          </a:graphicData>
        </a:graphic>
      </p:graphicFrame>
    </p:spTree>
    <p:extLst>
      <p:ext uri="{BB962C8B-B14F-4D97-AF65-F5344CB8AC3E}">
        <p14:creationId xmlns:p14="http://schemas.microsoft.com/office/powerpoint/2010/main" val="40037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0B168-B36C-0B83-FA77-7E103E2B7B4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5EDF32-E8EF-86D3-06BD-A3A31F327441}"/>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43</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C1361AE0-5A01-F9B4-3FDC-E03F51050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DC49ED20-7A82-E057-DAD4-AB83EF514C63}"/>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Frequent Crash Patterns by Severity Level</a:t>
            </a:r>
          </a:p>
        </p:txBody>
      </p:sp>
      <p:sp>
        <p:nvSpPr>
          <p:cNvPr id="6" name="TextBox 5">
            <a:extLst>
              <a:ext uri="{FF2B5EF4-FFF2-40B4-BE49-F238E27FC236}">
                <a16:creationId xmlns:a16="http://schemas.microsoft.com/office/drawing/2014/main" id="{D601BAB0-AFA8-9D52-1038-9A184EF4C8E4}"/>
              </a:ext>
            </a:extLst>
          </p:cNvPr>
          <p:cNvSpPr txBox="1"/>
          <p:nvPr/>
        </p:nvSpPr>
        <p:spPr>
          <a:xfrm>
            <a:off x="838199" y="1234286"/>
            <a:ext cx="7652779" cy="400110"/>
          </a:xfrm>
          <a:prstGeom prst="rect">
            <a:avLst/>
          </a:prstGeom>
          <a:noFill/>
        </p:spPr>
        <p:txBody>
          <a:bodyPr wrap="square">
            <a:spAutoFit/>
          </a:bodyPr>
          <a:lstStyle/>
          <a:p>
            <a:r>
              <a:rPr lang="en-US" sz="2000" b="1" kern="100" dirty="0">
                <a:latin typeface="Arial" panose="020B0604020202020204" pitchFamily="34" charset="0"/>
                <a:ea typeface="Calibri" panose="020F0502020204030204" pitchFamily="34" charset="0"/>
                <a:cs typeface="Arial" panose="020B0604020202020204" pitchFamily="34" charset="0"/>
              </a:rPr>
              <a:t>Association Rules with Consequent O (No Injury) </a:t>
            </a:r>
          </a:p>
        </p:txBody>
      </p:sp>
      <p:graphicFrame>
        <p:nvGraphicFramePr>
          <p:cNvPr id="5" name="Table 4">
            <a:extLst>
              <a:ext uri="{FF2B5EF4-FFF2-40B4-BE49-F238E27FC236}">
                <a16:creationId xmlns:a16="http://schemas.microsoft.com/office/drawing/2014/main" id="{4408FEF6-9831-7627-BD2C-D3FD6ACE2433}"/>
              </a:ext>
            </a:extLst>
          </p:cNvPr>
          <p:cNvGraphicFramePr>
            <a:graphicFrameLocks noGrp="1"/>
          </p:cNvGraphicFramePr>
          <p:nvPr/>
        </p:nvGraphicFramePr>
        <p:xfrm>
          <a:off x="838200" y="1825625"/>
          <a:ext cx="10469873" cy="578092"/>
        </p:xfrm>
        <a:graphic>
          <a:graphicData uri="http://schemas.openxmlformats.org/drawingml/2006/table">
            <a:tbl>
              <a:tblPr firstRow="1" firstCol="1" bandRow="1"/>
              <a:tblGrid>
                <a:gridCol w="913479">
                  <a:extLst>
                    <a:ext uri="{9D8B030D-6E8A-4147-A177-3AD203B41FA5}">
                      <a16:colId xmlns:a16="http://schemas.microsoft.com/office/drawing/2014/main" val="3986670049"/>
                    </a:ext>
                  </a:extLst>
                </a:gridCol>
                <a:gridCol w="6770493">
                  <a:extLst>
                    <a:ext uri="{9D8B030D-6E8A-4147-A177-3AD203B41FA5}">
                      <a16:colId xmlns:a16="http://schemas.microsoft.com/office/drawing/2014/main" val="3957707306"/>
                    </a:ext>
                  </a:extLst>
                </a:gridCol>
                <a:gridCol w="743322">
                  <a:extLst>
                    <a:ext uri="{9D8B030D-6E8A-4147-A177-3AD203B41FA5}">
                      <a16:colId xmlns:a16="http://schemas.microsoft.com/office/drawing/2014/main" val="4023366416"/>
                    </a:ext>
                  </a:extLst>
                </a:gridCol>
                <a:gridCol w="788102">
                  <a:extLst>
                    <a:ext uri="{9D8B030D-6E8A-4147-A177-3AD203B41FA5}">
                      <a16:colId xmlns:a16="http://schemas.microsoft.com/office/drawing/2014/main" val="813859315"/>
                    </a:ext>
                  </a:extLst>
                </a:gridCol>
                <a:gridCol w="594360">
                  <a:extLst>
                    <a:ext uri="{9D8B030D-6E8A-4147-A177-3AD203B41FA5}">
                      <a16:colId xmlns:a16="http://schemas.microsoft.com/office/drawing/2014/main" val="2330658658"/>
                    </a:ext>
                  </a:extLst>
                </a:gridCol>
                <a:gridCol w="660117">
                  <a:extLst>
                    <a:ext uri="{9D8B030D-6E8A-4147-A177-3AD203B41FA5}">
                      <a16:colId xmlns:a16="http://schemas.microsoft.com/office/drawing/2014/main" val="3190883086"/>
                    </a:ext>
                  </a:extLst>
                </a:gridCol>
              </a:tblGrid>
              <a:tr h="289046">
                <a:tc>
                  <a:txBody>
                    <a:bodyPr/>
                    <a:lstStyle/>
                    <a:p>
                      <a:pPr marL="0" marR="0" algn="l">
                        <a:lnSpc>
                          <a:spcPct val="1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Itemset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Antecedent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1800" b="1" kern="1200" dirty="0">
                          <a:solidFill>
                            <a:srgbClr val="000000"/>
                          </a:solidFill>
                          <a:effectLst/>
                          <a:latin typeface="Times New Roman" panose="02020603050405020304" pitchFamily="18" charset="0"/>
                          <a:ea typeface="Calibri" panose="020F0502020204030204" pitchFamily="34" charset="0"/>
                          <a:cs typeface="+mn-cs"/>
                        </a:rPr>
                        <a:t>LIC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6672896"/>
                  </a:ext>
                </a:extLst>
              </a:tr>
              <a:tr h="289046">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Aptos" panose="020B0004020202020204" pitchFamily="34" charset="0"/>
                        </a:rPr>
                        <a:t>2itemset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Lighting_Condition</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=Dark - Roadway Not Lighted}</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0.067</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0.79</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1.06</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NA</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extLst>
                  <a:ext uri="{0D108BD9-81ED-4DB2-BD59-A6C34878D82A}">
                    <a16:rowId xmlns:a16="http://schemas.microsoft.com/office/drawing/2014/main" val="1580582452"/>
                  </a:ext>
                </a:extLst>
              </a:tr>
            </a:tbl>
          </a:graphicData>
        </a:graphic>
      </p:graphicFrame>
      <p:graphicFrame>
        <p:nvGraphicFramePr>
          <p:cNvPr id="7" name="Table 6">
            <a:extLst>
              <a:ext uri="{FF2B5EF4-FFF2-40B4-BE49-F238E27FC236}">
                <a16:creationId xmlns:a16="http://schemas.microsoft.com/office/drawing/2014/main" id="{2C10A158-4D5B-B922-CE1F-179768F8372A}"/>
              </a:ext>
            </a:extLst>
          </p:cNvPr>
          <p:cNvGraphicFramePr>
            <a:graphicFrameLocks noGrp="1"/>
          </p:cNvGraphicFramePr>
          <p:nvPr>
            <p:extLst>
              <p:ext uri="{D42A27DB-BD31-4B8C-83A1-F6EECF244321}">
                <p14:modId xmlns:p14="http://schemas.microsoft.com/office/powerpoint/2010/main" val="1503753939"/>
              </p:ext>
            </p:extLst>
          </p:nvPr>
        </p:nvGraphicFramePr>
        <p:xfrm>
          <a:off x="838199" y="2403717"/>
          <a:ext cx="10469873" cy="548640"/>
        </p:xfrm>
        <a:graphic>
          <a:graphicData uri="http://schemas.openxmlformats.org/drawingml/2006/table">
            <a:tbl>
              <a:tblPr firstRow="1" firstCol="1" bandRow="1"/>
              <a:tblGrid>
                <a:gridCol w="913479">
                  <a:extLst>
                    <a:ext uri="{9D8B030D-6E8A-4147-A177-3AD203B41FA5}">
                      <a16:colId xmlns:a16="http://schemas.microsoft.com/office/drawing/2014/main" val="2599297282"/>
                    </a:ext>
                  </a:extLst>
                </a:gridCol>
                <a:gridCol w="6770493">
                  <a:extLst>
                    <a:ext uri="{9D8B030D-6E8A-4147-A177-3AD203B41FA5}">
                      <a16:colId xmlns:a16="http://schemas.microsoft.com/office/drawing/2014/main" val="3676431113"/>
                    </a:ext>
                  </a:extLst>
                </a:gridCol>
                <a:gridCol w="743322">
                  <a:extLst>
                    <a:ext uri="{9D8B030D-6E8A-4147-A177-3AD203B41FA5}">
                      <a16:colId xmlns:a16="http://schemas.microsoft.com/office/drawing/2014/main" val="1759188290"/>
                    </a:ext>
                  </a:extLst>
                </a:gridCol>
                <a:gridCol w="788102">
                  <a:extLst>
                    <a:ext uri="{9D8B030D-6E8A-4147-A177-3AD203B41FA5}">
                      <a16:colId xmlns:a16="http://schemas.microsoft.com/office/drawing/2014/main" val="2597948202"/>
                    </a:ext>
                  </a:extLst>
                </a:gridCol>
                <a:gridCol w="594360">
                  <a:extLst>
                    <a:ext uri="{9D8B030D-6E8A-4147-A177-3AD203B41FA5}">
                      <a16:colId xmlns:a16="http://schemas.microsoft.com/office/drawing/2014/main" val="2701269838"/>
                    </a:ext>
                  </a:extLst>
                </a:gridCol>
                <a:gridCol w="660117">
                  <a:extLst>
                    <a:ext uri="{9D8B030D-6E8A-4147-A177-3AD203B41FA5}">
                      <a16:colId xmlns:a16="http://schemas.microsoft.com/office/drawing/2014/main" val="897354906"/>
                    </a:ext>
                  </a:extLst>
                </a:gridCol>
              </a:tblGrid>
              <a:tr h="289046">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3itemset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Lighting_Condition</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=Dark - Roadway Not Lighted, </a:t>
                      </a:r>
                      <a:r>
                        <a:rPr kumimoji="0" lang="en-US" sz="1800" b="1"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Surface_Cond</a:t>
                      </a:r>
                      <a:r>
                        <a:rPr kumimoji="0" lang="en-US" sz="1800" b="1"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=Wet</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0.019</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0.87</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1.17</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1.1</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302069"/>
                  </a:ext>
                </a:extLst>
              </a:tr>
            </a:tbl>
          </a:graphicData>
        </a:graphic>
      </p:graphicFrame>
      <p:graphicFrame>
        <p:nvGraphicFramePr>
          <p:cNvPr id="8" name="Table 7">
            <a:extLst>
              <a:ext uri="{FF2B5EF4-FFF2-40B4-BE49-F238E27FC236}">
                <a16:creationId xmlns:a16="http://schemas.microsoft.com/office/drawing/2014/main" id="{E621B71D-1F60-28FE-F1C2-6E668CD6B4E8}"/>
              </a:ext>
            </a:extLst>
          </p:cNvPr>
          <p:cNvGraphicFramePr>
            <a:graphicFrameLocks noGrp="1"/>
          </p:cNvGraphicFramePr>
          <p:nvPr>
            <p:extLst>
              <p:ext uri="{D42A27DB-BD31-4B8C-83A1-F6EECF244321}">
                <p14:modId xmlns:p14="http://schemas.microsoft.com/office/powerpoint/2010/main" val="4228475874"/>
              </p:ext>
            </p:extLst>
          </p:nvPr>
        </p:nvGraphicFramePr>
        <p:xfrm>
          <a:off x="838198" y="2952357"/>
          <a:ext cx="10469873" cy="1178715"/>
        </p:xfrm>
        <a:graphic>
          <a:graphicData uri="http://schemas.openxmlformats.org/drawingml/2006/table">
            <a:tbl>
              <a:tblPr firstRow="1" firstCol="1" bandRow="1"/>
              <a:tblGrid>
                <a:gridCol w="913479">
                  <a:extLst>
                    <a:ext uri="{9D8B030D-6E8A-4147-A177-3AD203B41FA5}">
                      <a16:colId xmlns:a16="http://schemas.microsoft.com/office/drawing/2014/main" val="144063616"/>
                    </a:ext>
                  </a:extLst>
                </a:gridCol>
                <a:gridCol w="6770493">
                  <a:extLst>
                    <a:ext uri="{9D8B030D-6E8A-4147-A177-3AD203B41FA5}">
                      <a16:colId xmlns:a16="http://schemas.microsoft.com/office/drawing/2014/main" val="4066309418"/>
                    </a:ext>
                  </a:extLst>
                </a:gridCol>
                <a:gridCol w="743322">
                  <a:extLst>
                    <a:ext uri="{9D8B030D-6E8A-4147-A177-3AD203B41FA5}">
                      <a16:colId xmlns:a16="http://schemas.microsoft.com/office/drawing/2014/main" val="833434036"/>
                    </a:ext>
                  </a:extLst>
                </a:gridCol>
                <a:gridCol w="788102">
                  <a:extLst>
                    <a:ext uri="{9D8B030D-6E8A-4147-A177-3AD203B41FA5}">
                      <a16:colId xmlns:a16="http://schemas.microsoft.com/office/drawing/2014/main" val="4043021883"/>
                    </a:ext>
                  </a:extLst>
                </a:gridCol>
                <a:gridCol w="594360">
                  <a:extLst>
                    <a:ext uri="{9D8B030D-6E8A-4147-A177-3AD203B41FA5}">
                      <a16:colId xmlns:a16="http://schemas.microsoft.com/office/drawing/2014/main" val="957292599"/>
                    </a:ext>
                  </a:extLst>
                </a:gridCol>
                <a:gridCol w="660117">
                  <a:extLst>
                    <a:ext uri="{9D8B030D-6E8A-4147-A177-3AD203B41FA5}">
                      <a16:colId xmlns:a16="http://schemas.microsoft.com/office/drawing/2014/main" val="2499519607"/>
                    </a:ext>
                  </a:extLst>
                </a:gridCol>
              </a:tblGrid>
              <a:tr h="630075">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Lighting_Condition</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=Dark - Roadway Not Lighted, </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Surface_Cond</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=Wet, </a:t>
                      </a:r>
                      <a:r>
                        <a:rPr kumimoji="0" lang="en-US" sz="1800" b="1"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DrImp</a:t>
                      </a:r>
                      <a:r>
                        <a:rPr kumimoji="0" lang="en-US" sz="1800" b="1"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=Yes</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a:ln>
                            <a:noFill/>
                          </a:ln>
                          <a:solidFill>
                            <a:srgbClr val="000000"/>
                          </a:solidFill>
                          <a:effectLst/>
                          <a:uLnTx/>
                          <a:uFillTx/>
                          <a:latin typeface="Times New Roman" panose="02020603050405020304" pitchFamily="18" charset="0"/>
                          <a:ea typeface="Calibri" panose="020F0502020204030204" pitchFamily="34" charset="0"/>
                          <a:cs typeface="+mn-cs"/>
                        </a:rPr>
                        <a:t>0.002</a:t>
                      </a:r>
                      <a:endParaRPr kumimoji="0" lang="en-US" sz="1800" b="0" i="0" u="none" strike="noStrike" kern="1200" cap="none" spc="0" normalizeH="0" baseline="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a:ln>
                            <a:noFill/>
                          </a:ln>
                          <a:solidFill>
                            <a:srgbClr val="000000"/>
                          </a:solidFill>
                          <a:effectLst/>
                          <a:uLnTx/>
                          <a:uFillTx/>
                          <a:latin typeface="Times New Roman" panose="02020603050405020304" pitchFamily="18" charset="0"/>
                          <a:ea typeface="Calibri" panose="020F0502020204030204" pitchFamily="34" charset="0"/>
                          <a:cs typeface="+mn-cs"/>
                        </a:rPr>
                        <a:t>1.00</a:t>
                      </a:r>
                      <a:endParaRPr kumimoji="0" lang="en-US" sz="1800" b="0" i="0" u="none" strike="noStrike" kern="1200" cap="none" spc="0" normalizeH="0" baseline="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a:ln>
                            <a:noFill/>
                          </a:ln>
                          <a:solidFill>
                            <a:srgbClr val="000000"/>
                          </a:solidFill>
                          <a:effectLst/>
                          <a:uLnTx/>
                          <a:uFillTx/>
                          <a:latin typeface="Times New Roman" panose="02020603050405020304" pitchFamily="18" charset="0"/>
                          <a:ea typeface="Calibri" panose="020F0502020204030204" pitchFamily="34" charset="0"/>
                          <a:cs typeface="+mn-cs"/>
                        </a:rPr>
                        <a:t>1.35</a:t>
                      </a:r>
                      <a:endParaRPr kumimoji="0" lang="en-US" sz="1800" b="0" i="0" u="none" strike="noStrike" kern="1200" cap="none" spc="0" normalizeH="0" baseline="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a:ln>
                            <a:noFill/>
                          </a:ln>
                          <a:solidFill>
                            <a:srgbClr val="000000"/>
                          </a:solidFill>
                          <a:effectLst/>
                          <a:uLnTx/>
                          <a:uFillTx/>
                          <a:latin typeface="Times New Roman" panose="02020603050405020304" pitchFamily="18" charset="0"/>
                          <a:ea typeface="Calibri" panose="020F0502020204030204" pitchFamily="34" charset="0"/>
                          <a:cs typeface="+mn-cs"/>
                        </a:rPr>
                        <a:t>1.15</a:t>
                      </a:r>
                      <a:endParaRPr kumimoji="0" lang="en-US" sz="1800" b="0" i="0" u="none" strike="noStrike" kern="1200" cap="none" spc="0" normalizeH="0" baseline="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2168317"/>
                  </a:ext>
                </a:extLst>
              </a:tr>
              <a:tr h="289046">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Lighting_Condition</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=Dark - Roadway Not Lighted, </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Surface_Cond</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=Wet, </a:t>
                      </a:r>
                      <a:r>
                        <a:rPr kumimoji="0" lang="en-US" sz="1800" b="1"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PSL=65-70 MPH</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0.002</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1.00</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1.35</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1.15</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6494015"/>
                  </a:ext>
                </a:extLst>
              </a:tr>
            </a:tbl>
          </a:graphicData>
        </a:graphic>
      </p:graphicFrame>
      <p:graphicFrame>
        <p:nvGraphicFramePr>
          <p:cNvPr id="9" name="Table 8">
            <a:extLst>
              <a:ext uri="{FF2B5EF4-FFF2-40B4-BE49-F238E27FC236}">
                <a16:creationId xmlns:a16="http://schemas.microsoft.com/office/drawing/2014/main" id="{ED3F9693-2056-DD28-D819-F3115BA7D125}"/>
              </a:ext>
            </a:extLst>
          </p:cNvPr>
          <p:cNvGraphicFramePr>
            <a:graphicFrameLocks noGrp="1"/>
          </p:cNvGraphicFramePr>
          <p:nvPr>
            <p:extLst>
              <p:ext uri="{D42A27DB-BD31-4B8C-83A1-F6EECF244321}">
                <p14:modId xmlns:p14="http://schemas.microsoft.com/office/powerpoint/2010/main" val="777930854"/>
              </p:ext>
            </p:extLst>
          </p:nvPr>
        </p:nvGraphicFramePr>
        <p:xfrm>
          <a:off x="838198" y="4131072"/>
          <a:ext cx="10469873" cy="359595"/>
        </p:xfrm>
        <a:graphic>
          <a:graphicData uri="http://schemas.openxmlformats.org/drawingml/2006/table">
            <a:tbl>
              <a:tblPr firstRow="1" firstCol="1" bandRow="1"/>
              <a:tblGrid>
                <a:gridCol w="913479">
                  <a:extLst>
                    <a:ext uri="{9D8B030D-6E8A-4147-A177-3AD203B41FA5}">
                      <a16:colId xmlns:a16="http://schemas.microsoft.com/office/drawing/2014/main" val="4004944007"/>
                    </a:ext>
                  </a:extLst>
                </a:gridCol>
                <a:gridCol w="6770493">
                  <a:extLst>
                    <a:ext uri="{9D8B030D-6E8A-4147-A177-3AD203B41FA5}">
                      <a16:colId xmlns:a16="http://schemas.microsoft.com/office/drawing/2014/main" val="1277036856"/>
                    </a:ext>
                  </a:extLst>
                </a:gridCol>
                <a:gridCol w="743322">
                  <a:extLst>
                    <a:ext uri="{9D8B030D-6E8A-4147-A177-3AD203B41FA5}">
                      <a16:colId xmlns:a16="http://schemas.microsoft.com/office/drawing/2014/main" val="4097608929"/>
                    </a:ext>
                  </a:extLst>
                </a:gridCol>
                <a:gridCol w="788102">
                  <a:extLst>
                    <a:ext uri="{9D8B030D-6E8A-4147-A177-3AD203B41FA5}">
                      <a16:colId xmlns:a16="http://schemas.microsoft.com/office/drawing/2014/main" val="211534811"/>
                    </a:ext>
                  </a:extLst>
                </a:gridCol>
                <a:gridCol w="594360">
                  <a:extLst>
                    <a:ext uri="{9D8B030D-6E8A-4147-A177-3AD203B41FA5}">
                      <a16:colId xmlns:a16="http://schemas.microsoft.com/office/drawing/2014/main" val="2794772015"/>
                    </a:ext>
                  </a:extLst>
                </a:gridCol>
                <a:gridCol w="660117">
                  <a:extLst>
                    <a:ext uri="{9D8B030D-6E8A-4147-A177-3AD203B41FA5}">
                      <a16:colId xmlns:a16="http://schemas.microsoft.com/office/drawing/2014/main" val="1603135478"/>
                    </a:ext>
                  </a:extLst>
                </a:gridCol>
              </a:tblGrid>
              <a:tr h="359595">
                <a:tc>
                  <a:txBody>
                    <a:bodyPr/>
                    <a:lstStyle/>
                    <a:p>
                      <a:pPr marL="0" marR="0" algn="l">
                        <a:lnSpc>
                          <a:spcPct val="100000"/>
                        </a:lnSpc>
                        <a:spcAft>
                          <a:spcPts val="800"/>
                        </a:spcAft>
                        <a:buNone/>
                      </a:pPr>
                      <a:r>
                        <a:rPr lang="en-US" sz="1800" dirty="0">
                          <a:solidFill>
                            <a:srgbClr val="000000"/>
                          </a:solidFill>
                          <a:effectLst/>
                          <a:latin typeface="Times New Roman" panose="02020603050405020304" pitchFamily="18" charset="0"/>
                          <a:ea typeface="Aptos" panose="020B0004020202020204" pitchFamily="34" charset="0"/>
                        </a:rPr>
                        <a:t>2itemset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Wthr_Cond</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=Cloudy}</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0.179</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0.76</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1.02</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NA</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E1DB"/>
                    </a:solidFill>
                  </a:tcPr>
                </a:tc>
                <a:extLst>
                  <a:ext uri="{0D108BD9-81ED-4DB2-BD59-A6C34878D82A}">
                    <a16:rowId xmlns:a16="http://schemas.microsoft.com/office/drawing/2014/main" val="2317817710"/>
                  </a:ext>
                </a:extLst>
              </a:tr>
            </a:tbl>
          </a:graphicData>
        </a:graphic>
      </p:graphicFrame>
      <p:graphicFrame>
        <p:nvGraphicFramePr>
          <p:cNvPr id="10" name="Table 9">
            <a:extLst>
              <a:ext uri="{FF2B5EF4-FFF2-40B4-BE49-F238E27FC236}">
                <a16:creationId xmlns:a16="http://schemas.microsoft.com/office/drawing/2014/main" id="{C4FD0DF8-DD71-F06C-A3ED-4720F742976F}"/>
              </a:ext>
            </a:extLst>
          </p:cNvPr>
          <p:cNvGraphicFramePr>
            <a:graphicFrameLocks noGrp="1"/>
          </p:cNvGraphicFramePr>
          <p:nvPr>
            <p:extLst>
              <p:ext uri="{D42A27DB-BD31-4B8C-83A1-F6EECF244321}">
                <p14:modId xmlns:p14="http://schemas.microsoft.com/office/powerpoint/2010/main" val="945814883"/>
              </p:ext>
            </p:extLst>
          </p:nvPr>
        </p:nvGraphicFramePr>
        <p:xfrm>
          <a:off x="838197" y="4487647"/>
          <a:ext cx="10469873" cy="360485"/>
        </p:xfrm>
        <a:graphic>
          <a:graphicData uri="http://schemas.openxmlformats.org/drawingml/2006/table">
            <a:tbl>
              <a:tblPr firstRow="1" firstCol="1" bandRow="1"/>
              <a:tblGrid>
                <a:gridCol w="913479">
                  <a:extLst>
                    <a:ext uri="{9D8B030D-6E8A-4147-A177-3AD203B41FA5}">
                      <a16:colId xmlns:a16="http://schemas.microsoft.com/office/drawing/2014/main" val="728257878"/>
                    </a:ext>
                  </a:extLst>
                </a:gridCol>
                <a:gridCol w="6770493">
                  <a:extLst>
                    <a:ext uri="{9D8B030D-6E8A-4147-A177-3AD203B41FA5}">
                      <a16:colId xmlns:a16="http://schemas.microsoft.com/office/drawing/2014/main" val="1940032193"/>
                    </a:ext>
                  </a:extLst>
                </a:gridCol>
                <a:gridCol w="743322">
                  <a:extLst>
                    <a:ext uri="{9D8B030D-6E8A-4147-A177-3AD203B41FA5}">
                      <a16:colId xmlns:a16="http://schemas.microsoft.com/office/drawing/2014/main" val="1141021189"/>
                    </a:ext>
                  </a:extLst>
                </a:gridCol>
                <a:gridCol w="788102">
                  <a:extLst>
                    <a:ext uri="{9D8B030D-6E8A-4147-A177-3AD203B41FA5}">
                      <a16:colId xmlns:a16="http://schemas.microsoft.com/office/drawing/2014/main" val="1100041063"/>
                    </a:ext>
                  </a:extLst>
                </a:gridCol>
                <a:gridCol w="594360">
                  <a:extLst>
                    <a:ext uri="{9D8B030D-6E8A-4147-A177-3AD203B41FA5}">
                      <a16:colId xmlns:a16="http://schemas.microsoft.com/office/drawing/2014/main" val="2722000878"/>
                    </a:ext>
                  </a:extLst>
                </a:gridCol>
                <a:gridCol w="660117">
                  <a:extLst>
                    <a:ext uri="{9D8B030D-6E8A-4147-A177-3AD203B41FA5}">
                      <a16:colId xmlns:a16="http://schemas.microsoft.com/office/drawing/2014/main" val="3556427119"/>
                    </a:ext>
                  </a:extLst>
                </a:gridCol>
              </a:tblGrid>
              <a:tr h="360485">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3itemset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Wthr_Cond</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=Cloudy, </a:t>
                      </a:r>
                      <a:r>
                        <a:rPr kumimoji="0" lang="en-US" sz="1800" b="1"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PSL=25 MPH or less</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0.058</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0.83</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1.12</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1.1</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2108640"/>
                  </a:ext>
                </a:extLst>
              </a:tr>
            </a:tbl>
          </a:graphicData>
        </a:graphic>
      </p:graphicFrame>
      <p:graphicFrame>
        <p:nvGraphicFramePr>
          <p:cNvPr id="11" name="Table 10">
            <a:extLst>
              <a:ext uri="{FF2B5EF4-FFF2-40B4-BE49-F238E27FC236}">
                <a16:creationId xmlns:a16="http://schemas.microsoft.com/office/drawing/2014/main" id="{242C8877-3049-DF7A-3433-27E9BEEC5BCD}"/>
              </a:ext>
            </a:extLst>
          </p:cNvPr>
          <p:cNvGraphicFramePr>
            <a:graphicFrameLocks noGrp="1"/>
          </p:cNvGraphicFramePr>
          <p:nvPr>
            <p:extLst>
              <p:ext uri="{D42A27DB-BD31-4B8C-83A1-F6EECF244321}">
                <p14:modId xmlns:p14="http://schemas.microsoft.com/office/powerpoint/2010/main" val="1516504534"/>
              </p:ext>
            </p:extLst>
          </p:nvPr>
        </p:nvGraphicFramePr>
        <p:xfrm>
          <a:off x="838196" y="4848219"/>
          <a:ext cx="10469873" cy="1260150"/>
        </p:xfrm>
        <a:graphic>
          <a:graphicData uri="http://schemas.openxmlformats.org/drawingml/2006/table">
            <a:tbl>
              <a:tblPr firstRow="1" firstCol="1" bandRow="1"/>
              <a:tblGrid>
                <a:gridCol w="913479">
                  <a:extLst>
                    <a:ext uri="{9D8B030D-6E8A-4147-A177-3AD203B41FA5}">
                      <a16:colId xmlns:a16="http://schemas.microsoft.com/office/drawing/2014/main" val="3111824372"/>
                    </a:ext>
                  </a:extLst>
                </a:gridCol>
                <a:gridCol w="6770493">
                  <a:extLst>
                    <a:ext uri="{9D8B030D-6E8A-4147-A177-3AD203B41FA5}">
                      <a16:colId xmlns:a16="http://schemas.microsoft.com/office/drawing/2014/main" val="1782663909"/>
                    </a:ext>
                  </a:extLst>
                </a:gridCol>
                <a:gridCol w="743322">
                  <a:extLst>
                    <a:ext uri="{9D8B030D-6E8A-4147-A177-3AD203B41FA5}">
                      <a16:colId xmlns:a16="http://schemas.microsoft.com/office/drawing/2014/main" val="1164048501"/>
                    </a:ext>
                  </a:extLst>
                </a:gridCol>
                <a:gridCol w="788102">
                  <a:extLst>
                    <a:ext uri="{9D8B030D-6E8A-4147-A177-3AD203B41FA5}">
                      <a16:colId xmlns:a16="http://schemas.microsoft.com/office/drawing/2014/main" val="2351568414"/>
                    </a:ext>
                  </a:extLst>
                </a:gridCol>
                <a:gridCol w="594360">
                  <a:extLst>
                    <a:ext uri="{9D8B030D-6E8A-4147-A177-3AD203B41FA5}">
                      <a16:colId xmlns:a16="http://schemas.microsoft.com/office/drawing/2014/main" val="1948248619"/>
                    </a:ext>
                  </a:extLst>
                </a:gridCol>
                <a:gridCol w="660117">
                  <a:extLst>
                    <a:ext uri="{9D8B030D-6E8A-4147-A177-3AD203B41FA5}">
                      <a16:colId xmlns:a16="http://schemas.microsoft.com/office/drawing/2014/main" val="4120161868"/>
                    </a:ext>
                  </a:extLst>
                </a:gridCol>
              </a:tblGrid>
              <a:tr h="630075">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Wthr_Cond</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=Cloudy, PSL=25 MPH or less, </a:t>
                      </a:r>
                      <a:r>
                        <a:rPr kumimoji="0" lang="en-US" sz="1800" b="1"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Lighting_Condition</a:t>
                      </a:r>
                      <a:r>
                        <a:rPr kumimoji="0" lang="en-US" sz="1800" b="1"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=Dark - Roadway Not Lighted</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0.003</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1.00</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1.35</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1.2</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6966436"/>
                  </a:ext>
                </a:extLst>
              </a:tr>
              <a:tr h="630075">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Aptos" panose="020B0004020202020204" pitchFamily="34" charset="0"/>
                          <a:cs typeface="+mn-cs"/>
                        </a:rPr>
                        <a:t>4itemset</a:t>
                      </a:r>
                    </a:p>
                  </a:txBody>
                  <a:tcPr marL="52206" marR="522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r>
                        <a:rPr kumimoji="0" lang="en-US" sz="1800" b="0" i="0" u="none" strike="noStrike" kern="1200" cap="none" spc="0" normalizeH="0" baseline="0" dirty="0" err="1">
                          <a:ln>
                            <a:noFill/>
                          </a:ln>
                          <a:solidFill>
                            <a:srgbClr val="000000"/>
                          </a:solidFill>
                          <a:effectLst/>
                          <a:uLnTx/>
                          <a:uFillTx/>
                          <a:latin typeface="Times New Roman" panose="02020603050405020304" pitchFamily="18" charset="0"/>
                          <a:ea typeface="Calibri" panose="020F0502020204030204" pitchFamily="34" charset="0"/>
                          <a:cs typeface="+mn-cs"/>
                        </a:rPr>
                        <a:t>Wthr_Cond</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=Cloudy, PSL=25 MPH or less, </a:t>
                      </a:r>
                      <a:r>
                        <a:rPr kumimoji="0" lang="en-US" sz="1800" b="1"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Object_ Struck =Traffic Sign Post</a:t>
                      </a: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0.001</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1.00</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1.35</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Calibri" panose="020F0502020204030204" pitchFamily="34" charset="0"/>
                          <a:cs typeface="+mn-cs"/>
                        </a:rPr>
                        <a:t>1.2</a:t>
                      </a:r>
                      <a:endParaRPr kumimoji="0" lang="en-US" sz="1800" b="0" i="0" u="none" strike="noStrike" kern="1200" cap="none" spc="0" normalizeH="0" baseline="0" dirty="0">
                        <a:ln>
                          <a:noFill/>
                        </a:ln>
                        <a:solidFill>
                          <a:srgbClr val="000000"/>
                        </a:solidFill>
                        <a:effectLst/>
                        <a:uLnTx/>
                        <a:uFillTx/>
                        <a:latin typeface="Times New Roman" panose="02020603050405020304" pitchFamily="18" charset="0"/>
                        <a:ea typeface="Aptos" panose="020B0004020202020204" pitchFamily="34" charset="0"/>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6749749"/>
                  </a:ext>
                </a:extLst>
              </a:tr>
            </a:tbl>
          </a:graphicData>
        </a:graphic>
      </p:graphicFrame>
    </p:spTree>
    <p:extLst>
      <p:ext uri="{BB962C8B-B14F-4D97-AF65-F5344CB8AC3E}">
        <p14:creationId xmlns:p14="http://schemas.microsoft.com/office/powerpoint/2010/main" val="292130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3CCC6-062E-312D-1C9D-F446DE17A5D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718FD2-BF72-4F77-5289-0F08C97C1686}"/>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44</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E3F9F6E3-8347-0303-B2E9-F89E369E5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A3D20010-DED9-13B5-933A-AA0C48CB72CC}"/>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Frequent Crash Patterns by Severity Level</a:t>
            </a:r>
          </a:p>
        </p:txBody>
      </p:sp>
      <p:sp>
        <p:nvSpPr>
          <p:cNvPr id="6" name="TextBox 5">
            <a:extLst>
              <a:ext uri="{FF2B5EF4-FFF2-40B4-BE49-F238E27FC236}">
                <a16:creationId xmlns:a16="http://schemas.microsoft.com/office/drawing/2014/main" id="{BC63AD5C-C979-A274-25AE-2AA248C8B485}"/>
              </a:ext>
            </a:extLst>
          </p:cNvPr>
          <p:cNvSpPr txBox="1"/>
          <p:nvPr/>
        </p:nvSpPr>
        <p:spPr>
          <a:xfrm>
            <a:off x="838199" y="1234286"/>
            <a:ext cx="7652779" cy="400110"/>
          </a:xfrm>
          <a:prstGeom prst="rect">
            <a:avLst/>
          </a:prstGeom>
          <a:noFill/>
        </p:spPr>
        <p:txBody>
          <a:bodyPr wrap="square">
            <a:spAutoFit/>
          </a:bodyPr>
          <a:lstStyle/>
          <a:p>
            <a:r>
              <a:rPr lang="en-US" sz="2000" b="1" kern="100" dirty="0">
                <a:latin typeface="Arial" panose="020B0604020202020204" pitchFamily="34" charset="0"/>
                <a:ea typeface="Calibri" panose="020F0502020204030204" pitchFamily="34" charset="0"/>
                <a:cs typeface="Arial" panose="020B0604020202020204" pitchFamily="34" charset="0"/>
              </a:rPr>
              <a:t>Visualization of KA Rules </a:t>
            </a:r>
          </a:p>
        </p:txBody>
      </p:sp>
      <p:grpSp>
        <p:nvGrpSpPr>
          <p:cNvPr id="3" name="Group 2">
            <a:extLst>
              <a:ext uri="{FF2B5EF4-FFF2-40B4-BE49-F238E27FC236}">
                <a16:creationId xmlns:a16="http://schemas.microsoft.com/office/drawing/2014/main" id="{7E189A30-CC7D-3E34-D053-D501E5A7E4D5}"/>
              </a:ext>
            </a:extLst>
          </p:cNvPr>
          <p:cNvGrpSpPr/>
          <p:nvPr/>
        </p:nvGrpSpPr>
        <p:grpSpPr>
          <a:xfrm>
            <a:off x="4381500" y="2238733"/>
            <a:ext cx="3234690" cy="2931261"/>
            <a:chOff x="4256071" y="2522485"/>
            <a:chExt cx="3234690" cy="2931261"/>
          </a:xfrm>
        </p:grpSpPr>
        <p:sp>
          <p:nvSpPr>
            <p:cNvPr id="5" name="TextBox 4">
              <a:extLst>
                <a:ext uri="{FF2B5EF4-FFF2-40B4-BE49-F238E27FC236}">
                  <a16:creationId xmlns:a16="http://schemas.microsoft.com/office/drawing/2014/main" id="{C7568CF4-0103-EDCD-9DF0-AD8ACD7EAE3A}"/>
                </a:ext>
              </a:extLst>
            </p:cNvPr>
            <p:cNvSpPr txBox="1"/>
            <p:nvPr/>
          </p:nvSpPr>
          <p:spPr>
            <a:xfrm>
              <a:off x="4873221" y="2522485"/>
              <a:ext cx="1996440"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Multi-Vehicle Crash</a:t>
              </a:r>
            </a:p>
          </p:txBody>
        </p:sp>
        <p:cxnSp>
          <p:nvCxnSpPr>
            <p:cNvPr id="7" name="Straight Arrow Connector 6">
              <a:extLst>
                <a:ext uri="{FF2B5EF4-FFF2-40B4-BE49-F238E27FC236}">
                  <a16:creationId xmlns:a16="http://schemas.microsoft.com/office/drawing/2014/main" id="{1FC4BEB3-56B3-EB5D-F136-BC54CFFD5219}"/>
                </a:ext>
              </a:extLst>
            </p:cNvPr>
            <p:cNvCxnSpPr>
              <a:cxnSpLocks/>
              <a:stCxn id="5" idx="2"/>
              <a:endCxn id="9" idx="0"/>
            </p:cNvCxnSpPr>
            <p:nvPr/>
          </p:nvCxnSpPr>
          <p:spPr>
            <a:xfrm flipH="1">
              <a:off x="5113321" y="2830262"/>
              <a:ext cx="758120" cy="815022"/>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6BD49436-B4A7-0FDB-B7EE-407BF85ABBA6}"/>
                </a:ext>
              </a:extLst>
            </p:cNvPr>
            <p:cNvSpPr txBox="1"/>
            <p:nvPr/>
          </p:nvSpPr>
          <p:spPr>
            <a:xfrm>
              <a:off x="4469431" y="3645284"/>
              <a:ext cx="1287780"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Improper Turn</a:t>
              </a:r>
            </a:p>
            <a:p>
              <a:pPr algn="ctr"/>
              <a:r>
                <a:rPr lang="en-US" sz="1400" dirty="0">
                  <a:latin typeface="Times New Roman" panose="02020603050405020304" pitchFamily="18" charset="0"/>
                  <a:cs typeface="Times New Roman" panose="02020603050405020304" pitchFamily="18" charset="0"/>
                </a:rPr>
                <a:t>LIC = 1.65</a:t>
              </a:r>
            </a:p>
          </p:txBody>
        </p:sp>
        <p:sp>
          <p:nvSpPr>
            <p:cNvPr id="10" name="TextBox 9">
              <a:extLst>
                <a:ext uri="{FF2B5EF4-FFF2-40B4-BE49-F238E27FC236}">
                  <a16:creationId xmlns:a16="http://schemas.microsoft.com/office/drawing/2014/main" id="{D7954EAE-B6AC-48A8-8DB9-AA9A364A0239}"/>
                </a:ext>
              </a:extLst>
            </p:cNvPr>
            <p:cNvSpPr txBox="1"/>
            <p:nvPr/>
          </p:nvSpPr>
          <p:spPr>
            <a:xfrm>
              <a:off x="5837221" y="3645284"/>
              <a:ext cx="1653540" cy="523220"/>
            </a:xfrm>
            <a:prstGeom prst="rect">
              <a:avLst/>
            </a:prstGeom>
            <a:solidFill>
              <a:srgbClr val="F0FFF0"/>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Commercial Vehicle</a:t>
              </a:r>
            </a:p>
            <a:p>
              <a:pPr algn="ctr"/>
              <a:r>
                <a:rPr lang="en-US" sz="1400" dirty="0">
                  <a:latin typeface="Times New Roman" panose="02020603050405020304" pitchFamily="18" charset="0"/>
                  <a:cs typeface="Times New Roman" panose="02020603050405020304" pitchFamily="18" charset="0"/>
                </a:rPr>
                <a:t>LIC = 7.07</a:t>
              </a:r>
            </a:p>
          </p:txBody>
        </p:sp>
        <p:cxnSp>
          <p:nvCxnSpPr>
            <p:cNvPr id="11" name="Straight Arrow Connector 10">
              <a:extLst>
                <a:ext uri="{FF2B5EF4-FFF2-40B4-BE49-F238E27FC236}">
                  <a16:creationId xmlns:a16="http://schemas.microsoft.com/office/drawing/2014/main" id="{E8FF4B6C-1918-C518-0CC1-6DD54A6CBEB5}"/>
                </a:ext>
              </a:extLst>
            </p:cNvPr>
            <p:cNvCxnSpPr>
              <a:cxnSpLocks/>
              <a:stCxn id="5" idx="2"/>
              <a:endCxn id="10" idx="0"/>
            </p:cNvCxnSpPr>
            <p:nvPr/>
          </p:nvCxnSpPr>
          <p:spPr>
            <a:xfrm>
              <a:off x="5871441" y="2830262"/>
              <a:ext cx="792550" cy="80963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D1029EAB-23C4-BB07-0E75-8AE9E2651F14}"/>
                </a:ext>
              </a:extLst>
            </p:cNvPr>
            <p:cNvCxnSpPr>
              <a:cxnSpLocks/>
              <a:stCxn id="9" idx="2"/>
              <a:endCxn id="14" idx="0"/>
            </p:cNvCxnSpPr>
            <p:nvPr/>
          </p:nvCxnSpPr>
          <p:spPr>
            <a:xfrm>
              <a:off x="5113321" y="4168504"/>
              <a:ext cx="0" cy="762022"/>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6D38435F-A4AA-F8A0-9716-18B5BCB1DA3C}"/>
                </a:ext>
              </a:extLst>
            </p:cNvPr>
            <p:cNvSpPr txBox="1"/>
            <p:nvPr/>
          </p:nvSpPr>
          <p:spPr>
            <a:xfrm>
              <a:off x="4256071" y="4930526"/>
              <a:ext cx="1714500"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Commercial Vehicle</a:t>
              </a:r>
            </a:p>
            <a:p>
              <a:pPr algn="ctr"/>
              <a:r>
                <a:rPr lang="en-US" sz="1400" dirty="0">
                  <a:latin typeface="Times New Roman" panose="02020603050405020304" pitchFamily="18" charset="0"/>
                  <a:cs typeface="Times New Roman" panose="02020603050405020304" pitchFamily="18" charset="0"/>
                </a:rPr>
                <a:t>LIC = 10.00</a:t>
              </a:r>
            </a:p>
          </p:txBody>
        </p:sp>
      </p:grpSp>
      <p:grpSp>
        <p:nvGrpSpPr>
          <p:cNvPr id="15" name="Group 14">
            <a:extLst>
              <a:ext uri="{FF2B5EF4-FFF2-40B4-BE49-F238E27FC236}">
                <a16:creationId xmlns:a16="http://schemas.microsoft.com/office/drawing/2014/main" id="{701DBAE4-EA7A-0E76-3ECA-A7FB9C8D5111}"/>
              </a:ext>
            </a:extLst>
          </p:cNvPr>
          <p:cNvGrpSpPr/>
          <p:nvPr/>
        </p:nvGrpSpPr>
        <p:grpSpPr>
          <a:xfrm>
            <a:off x="1041272" y="3168077"/>
            <a:ext cx="1977458" cy="1502038"/>
            <a:chOff x="8106402" y="4552398"/>
            <a:chExt cx="1977458" cy="1502038"/>
          </a:xfrm>
        </p:grpSpPr>
        <p:sp>
          <p:nvSpPr>
            <p:cNvPr id="16" name="Rectangle 15">
              <a:extLst>
                <a:ext uri="{FF2B5EF4-FFF2-40B4-BE49-F238E27FC236}">
                  <a16:creationId xmlns:a16="http://schemas.microsoft.com/office/drawing/2014/main" id="{417D57DD-D0D3-0A4F-07E1-50C83D34C657}"/>
                </a:ext>
              </a:extLst>
            </p:cNvPr>
            <p:cNvSpPr/>
            <p:nvPr/>
          </p:nvSpPr>
          <p:spPr>
            <a:xfrm>
              <a:off x="8106402" y="4552398"/>
              <a:ext cx="1977458" cy="15020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FD0A890-6E66-63A5-5E40-594B49AB2862}"/>
                </a:ext>
              </a:extLst>
            </p:cNvPr>
            <p:cNvSpPr txBox="1"/>
            <p:nvPr/>
          </p:nvSpPr>
          <p:spPr>
            <a:xfrm>
              <a:off x="8175114" y="4668024"/>
              <a:ext cx="1820062" cy="307777"/>
            </a:xfrm>
            <a:prstGeom prst="rect">
              <a:avLst/>
            </a:prstGeom>
            <a:solidFill>
              <a:srgbClr val="F0FFF0"/>
            </a:solidFill>
            <a:ln>
              <a:solidFill>
                <a:schemeClr val="accent1"/>
              </a:solidFill>
            </a:ln>
          </p:spPr>
          <p:txBody>
            <a:bodyPr wrap="square">
              <a:spAutoFit/>
            </a:bodyPr>
            <a:lstStyle>
              <a:defPPr>
                <a:defRPr lang="en-US"/>
              </a:defPPr>
              <a:lvl1pPr algn="ctr">
                <a:defRPr sz="1400">
                  <a:effectLst/>
                  <a:latin typeface="Times New Roman" panose="02020603050405020304" pitchFamily="18" charset="0"/>
                  <a:ea typeface="Calibri" panose="020F0502020204030204" pitchFamily="34" charset="0"/>
                </a:defRPr>
              </a:lvl1pPr>
            </a:lstStyle>
            <a:p>
              <a:r>
                <a:rPr lang="en-US" dirty="0"/>
                <a:t>Vehicle Type</a:t>
              </a:r>
            </a:p>
          </p:txBody>
        </p:sp>
        <p:sp>
          <p:nvSpPr>
            <p:cNvPr id="18" name="TextBox 17">
              <a:extLst>
                <a:ext uri="{FF2B5EF4-FFF2-40B4-BE49-F238E27FC236}">
                  <a16:creationId xmlns:a16="http://schemas.microsoft.com/office/drawing/2014/main" id="{9FF9B944-44EA-863B-64D6-6CAD3AB1695C}"/>
                </a:ext>
              </a:extLst>
            </p:cNvPr>
            <p:cNvSpPr txBox="1"/>
            <p:nvPr/>
          </p:nvSpPr>
          <p:spPr>
            <a:xfrm>
              <a:off x="8175114" y="5065075"/>
              <a:ext cx="1820062" cy="523220"/>
            </a:xfrm>
            <a:prstGeom prst="rect">
              <a:avLst/>
            </a:prstGeom>
            <a:solidFill>
              <a:srgbClr val="F4EEDE"/>
            </a:solidFill>
            <a:ln>
              <a:solidFill>
                <a:schemeClr val="accent1"/>
              </a:solidFill>
            </a:ln>
          </p:spPr>
          <p:txBody>
            <a:bodyPr wrap="square">
              <a:spAutoFit/>
            </a:bodyPr>
            <a:lstStyle>
              <a:defPPr>
                <a:defRPr lang="en-US"/>
              </a:defPPr>
              <a:lvl1pPr algn="ctr">
                <a:defRPr sz="1400">
                  <a:effectLst/>
                  <a:latin typeface="Times New Roman" panose="02020603050405020304" pitchFamily="18" charset="0"/>
                  <a:ea typeface="Calibri" panose="020F0502020204030204" pitchFamily="34" charset="0"/>
                </a:defRPr>
              </a:lvl1pPr>
            </a:lstStyle>
            <a:p>
              <a:r>
                <a:rPr lang="en-US" dirty="0"/>
                <a:t>Crash and Roadway Features</a:t>
              </a:r>
            </a:p>
          </p:txBody>
        </p:sp>
        <p:sp>
          <p:nvSpPr>
            <p:cNvPr id="19" name="TextBox 18">
              <a:extLst>
                <a:ext uri="{FF2B5EF4-FFF2-40B4-BE49-F238E27FC236}">
                  <a16:creationId xmlns:a16="http://schemas.microsoft.com/office/drawing/2014/main" id="{9A023D93-B254-18C2-038C-935C75DA5847}"/>
                </a:ext>
              </a:extLst>
            </p:cNvPr>
            <p:cNvSpPr txBox="1"/>
            <p:nvPr/>
          </p:nvSpPr>
          <p:spPr>
            <a:xfrm>
              <a:off x="8175115" y="5653487"/>
              <a:ext cx="1820062" cy="307776"/>
            </a:xfrm>
            <a:prstGeom prst="rect">
              <a:avLst/>
            </a:prstGeom>
            <a:solidFill>
              <a:srgbClr val="F0F8FF"/>
            </a:solidFill>
            <a:ln>
              <a:solidFill>
                <a:schemeClr val="accent1"/>
              </a:solidFill>
            </a:ln>
          </p:spPr>
          <p:txBody>
            <a:bodyPr wrap="square">
              <a:spAutoFit/>
            </a:bodyPr>
            <a:lstStyle>
              <a:defPPr>
                <a:defRPr lang="en-US"/>
              </a:defPPr>
              <a:lvl1pPr algn="ctr">
                <a:defRPr sz="1400">
                  <a:latin typeface="Times New Roman" panose="02020603050405020304" pitchFamily="18" charset="0"/>
                  <a:ea typeface="Calibri" panose="020F0502020204030204" pitchFamily="34" charset="0"/>
                </a:defRPr>
              </a:lvl1pPr>
            </a:lstStyle>
            <a:p>
              <a:r>
                <a:rPr lang="en-CA" dirty="0"/>
                <a:t>Demographic Factors</a:t>
              </a:r>
              <a:endParaRPr lang="en-US" dirty="0"/>
            </a:p>
          </p:txBody>
        </p:sp>
      </p:grpSp>
      <p:grpSp>
        <p:nvGrpSpPr>
          <p:cNvPr id="20" name="Group 19">
            <a:extLst>
              <a:ext uri="{FF2B5EF4-FFF2-40B4-BE49-F238E27FC236}">
                <a16:creationId xmlns:a16="http://schemas.microsoft.com/office/drawing/2014/main" id="{1E387678-4550-A466-A111-C0E8F06B88A9}"/>
              </a:ext>
            </a:extLst>
          </p:cNvPr>
          <p:cNvGrpSpPr/>
          <p:nvPr/>
        </p:nvGrpSpPr>
        <p:grpSpPr>
          <a:xfrm>
            <a:off x="4717612" y="2227014"/>
            <a:ext cx="3007633" cy="3065165"/>
            <a:chOff x="7768890" y="2586186"/>
            <a:chExt cx="3007633" cy="3065165"/>
          </a:xfrm>
        </p:grpSpPr>
        <p:sp>
          <p:nvSpPr>
            <p:cNvPr id="21" name="TextBox 20">
              <a:extLst>
                <a:ext uri="{FF2B5EF4-FFF2-40B4-BE49-F238E27FC236}">
                  <a16:creationId xmlns:a16="http://schemas.microsoft.com/office/drawing/2014/main" id="{132CFF7B-EC3E-3470-9793-11FD5DC23C8B}"/>
                </a:ext>
              </a:extLst>
            </p:cNvPr>
            <p:cNvSpPr txBox="1"/>
            <p:nvPr/>
          </p:nvSpPr>
          <p:spPr>
            <a:xfrm>
              <a:off x="8138441" y="2586186"/>
              <a:ext cx="1996440" cy="523220"/>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Posted Speed Limit (65–70 MPH)</a:t>
              </a:r>
            </a:p>
          </p:txBody>
        </p:sp>
        <p:cxnSp>
          <p:nvCxnSpPr>
            <p:cNvPr id="22" name="Straight Arrow Connector 21">
              <a:extLst>
                <a:ext uri="{FF2B5EF4-FFF2-40B4-BE49-F238E27FC236}">
                  <a16:creationId xmlns:a16="http://schemas.microsoft.com/office/drawing/2014/main" id="{E0B38687-F040-1736-AC08-A188142B625D}"/>
                </a:ext>
              </a:extLst>
            </p:cNvPr>
            <p:cNvCxnSpPr>
              <a:cxnSpLocks/>
              <a:stCxn id="21" idx="2"/>
              <a:endCxn id="23" idx="0"/>
            </p:cNvCxnSpPr>
            <p:nvPr/>
          </p:nvCxnSpPr>
          <p:spPr>
            <a:xfrm flipH="1">
              <a:off x="8412780" y="3109406"/>
              <a:ext cx="723881" cy="70984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E0E733A9-F1C7-C698-ED29-03F588E7E32D}"/>
                </a:ext>
              </a:extLst>
            </p:cNvPr>
            <p:cNvSpPr txBox="1"/>
            <p:nvPr/>
          </p:nvSpPr>
          <p:spPr>
            <a:xfrm>
              <a:off x="7768890" y="3819247"/>
              <a:ext cx="1287780"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Improper Turn</a:t>
              </a:r>
            </a:p>
            <a:p>
              <a:pPr algn="ctr"/>
              <a:r>
                <a:rPr lang="en-US" sz="1400" dirty="0">
                  <a:latin typeface="Times New Roman" panose="02020603050405020304" pitchFamily="18" charset="0"/>
                  <a:cs typeface="Times New Roman" panose="02020603050405020304" pitchFamily="18" charset="0"/>
                </a:rPr>
                <a:t>LIC = 2.00</a:t>
              </a:r>
            </a:p>
          </p:txBody>
        </p:sp>
        <p:sp>
          <p:nvSpPr>
            <p:cNvPr id="24" name="TextBox 23">
              <a:extLst>
                <a:ext uri="{FF2B5EF4-FFF2-40B4-BE49-F238E27FC236}">
                  <a16:creationId xmlns:a16="http://schemas.microsoft.com/office/drawing/2014/main" id="{1B4DA9B5-1326-A8A8-DBC0-CCE53D8120E8}"/>
                </a:ext>
              </a:extLst>
            </p:cNvPr>
            <p:cNvSpPr txBox="1"/>
            <p:nvPr/>
          </p:nvSpPr>
          <p:spPr>
            <a:xfrm>
              <a:off x="9136661" y="3815535"/>
              <a:ext cx="1639862" cy="523220"/>
            </a:xfrm>
            <a:prstGeom prst="rect">
              <a:avLst/>
            </a:prstGeom>
            <a:solidFill>
              <a:srgbClr val="F0FFF0"/>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Commercial Vehicle</a:t>
              </a:r>
            </a:p>
            <a:p>
              <a:pPr algn="ctr"/>
              <a:r>
                <a:rPr lang="en-US" sz="1400" dirty="0">
                  <a:latin typeface="Times New Roman" panose="02020603050405020304" pitchFamily="18" charset="0"/>
                  <a:cs typeface="Times New Roman" panose="02020603050405020304" pitchFamily="18" charset="0"/>
                </a:rPr>
                <a:t>LIC = 2.13</a:t>
              </a:r>
            </a:p>
          </p:txBody>
        </p:sp>
        <p:cxnSp>
          <p:nvCxnSpPr>
            <p:cNvPr id="25" name="Straight Arrow Connector 24">
              <a:extLst>
                <a:ext uri="{FF2B5EF4-FFF2-40B4-BE49-F238E27FC236}">
                  <a16:creationId xmlns:a16="http://schemas.microsoft.com/office/drawing/2014/main" id="{1181B8CB-D32B-1E01-5AF0-3DFD82414B70}"/>
                </a:ext>
              </a:extLst>
            </p:cNvPr>
            <p:cNvCxnSpPr>
              <a:cxnSpLocks/>
              <a:stCxn id="21" idx="2"/>
              <a:endCxn id="24" idx="0"/>
            </p:cNvCxnSpPr>
            <p:nvPr/>
          </p:nvCxnSpPr>
          <p:spPr>
            <a:xfrm>
              <a:off x="9136661" y="3109406"/>
              <a:ext cx="819931" cy="706129"/>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AD4B095-1EF1-0692-C255-16E5AE0DA5F1}"/>
                </a:ext>
              </a:extLst>
            </p:cNvPr>
            <p:cNvCxnSpPr>
              <a:cxnSpLocks/>
              <a:stCxn id="23" idx="2"/>
              <a:endCxn id="27" idx="0"/>
            </p:cNvCxnSpPr>
            <p:nvPr/>
          </p:nvCxnSpPr>
          <p:spPr>
            <a:xfrm>
              <a:off x="8412780" y="4342467"/>
              <a:ext cx="0" cy="785664"/>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DDE81E72-D3A8-30BD-94EB-A95963130E0B}"/>
                </a:ext>
              </a:extLst>
            </p:cNvPr>
            <p:cNvSpPr txBox="1"/>
            <p:nvPr/>
          </p:nvSpPr>
          <p:spPr>
            <a:xfrm>
              <a:off x="7787882" y="5128131"/>
              <a:ext cx="1249796"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Other Event</a:t>
              </a:r>
            </a:p>
            <a:p>
              <a:pPr algn="ctr"/>
              <a:r>
                <a:rPr lang="en-US" sz="1400" dirty="0">
                  <a:latin typeface="Times New Roman" panose="02020603050405020304" pitchFamily="18" charset="0"/>
                  <a:cs typeface="Times New Roman" panose="02020603050405020304" pitchFamily="18" charset="0"/>
                </a:rPr>
                <a:t>LIC = 2.55</a:t>
              </a:r>
            </a:p>
          </p:txBody>
        </p:sp>
      </p:grpSp>
      <p:grpSp>
        <p:nvGrpSpPr>
          <p:cNvPr id="28" name="Group 27">
            <a:extLst>
              <a:ext uri="{FF2B5EF4-FFF2-40B4-BE49-F238E27FC236}">
                <a16:creationId xmlns:a16="http://schemas.microsoft.com/office/drawing/2014/main" id="{46061455-3A9F-8D8C-5091-F62E596EC634}"/>
              </a:ext>
            </a:extLst>
          </p:cNvPr>
          <p:cNvGrpSpPr/>
          <p:nvPr/>
        </p:nvGrpSpPr>
        <p:grpSpPr>
          <a:xfrm>
            <a:off x="3420057" y="2052949"/>
            <a:ext cx="5351885" cy="3140386"/>
            <a:chOff x="4682429" y="1561500"/>
            <a:chExt cx="5351885" cy="3140386"/>
          </a:xfrm>
        </p:grpSpPr>
        <p:sp>
          <p:nvSpPr>
            <p:cNvPr id="29" name="TextBox 28">
              <a:extLst>
                <a:ext uri="{FF2B5EF4-FFF2-40B4-BE49-F238E27FC236}">
                  <a16:creationId xmlns:a16="http://schemas.microsoft.com/office/drawing/2014/main" id="{33BF24A5-E3A8-784B-B843-3A8A6DF4ABE0}"/>
                </a:ext>
              </a:extLst>
            </p:cNvPr>
            <p:cNvSpPr txBox="1"/>
            <p:nvPr/>
          </p:nvSpPr>
          <p:spPr>
            <a:xfrm>
              <a:off x="6546240" y="1561500"/>
              <a:ext cx="1996440" cy="523220"/>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Commercial Motor Vehicle</a:t>
              </a:r>
            </a:p>
          </p:txBody>
        </p:sp>
        <p:cxnSp>
          <p:nvCxnSpPr>
            <p:cNvPr id="30" name="Straight Arrow Connector 29">
              <a:extLst>
                <a:ext uri="{FF2B5EF4-FFF2-40B4-BE49-F238E27FC236}">
                  <a16:creationId xmlns:a16="http://schemas.microsoft.com/office/drawing/2014/main" id="{5A1E6D27-2F6C-C534-1EA6-EE592EBE97C6}"/>
                </a:ext>
              </a:extLst>
            </p:cNvPr>
            <p:cNvCxnSpPr>
              <a:cxnSpLocks/>
              <a:stCxn id="29" idx="2"/>
              <a:endCxn id="31" idx="0"/>
            </p:cNvCxnSpPr>
            <p:nvPr/>
          </p:nvCxnSpPr>
          <p:spPr>
            <a:xfrm flipH="1">
              <a:off x="5574049" y="2084720"/>
              <a:ext cx="1970411" cy="77901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91C0A71F-2F5E-1725-1AF1-1B63BA5D19FB}"/>
                </a:ext>
              </a:extLst>
            </p:cNvPr>
            <p:cNvSpPr txBox="1"/>
            <p:nvPr/>
          </p:nvSpPr>
          <p:spPr>
            <a:xfrm>
              <a:off x="4682429" y="2863738"/>
              <a:ext cx="1783240"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Four-Way Intersection</a:t>
              </a:r>
            </a:p>
            <a:p>
              <a:pPr algn="ctr"/>
              <a:r>
                <a:rPr lang="en-US" sz="1400" dirty="0">
                  <a:latin typeface="Times New Roman" panose="02020603050405020304" pitchFamily="18" charset="0"/>
                  <a:cs typeface="Times New Roman" panose="02020603050405020304" pitchFamily="18" charset="0"/>
                </a:rPr>
                <a:t>LIC = 2.91</a:t>
              </a:r>
            </a:p>
          </p:txBody>
        </p:sp>
        <p:sp>
          <p:nvSpPr>
            <p:cNvPr id="32" name="TextBox 31">
              <a:extLst>
                <a:ext uri="{FF2B5EF4-FFF2-40B4-BE49-F238E27FC236}">
                  <a16:creationId xmlns:a16="http://schemas.microsoft.com/office/drawing/2014/main" id="{4D2E37B1-EEA0-91D0-022B-EF20F3A7F44D}"/>
                </a:ext>
              </a:extLst>
            </p:cNvPr>
            <p:cNvSpPr txBox="1"/>
            <p:nvPr/>
          </p:nvSpPr>
          <p:spPr>
            <a:xfrm>
              <a:off x="6546240" y="2867061"/>
              <a:ext cx="1996440"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Driver Gender = Female LIC = 2.56</a:t>
              </a:r>
            </a:p>
          </p:txBody>
        </p:sp>
        <p:cxnSp>
          <p:nvCxnSpPr>
            <p:cNvPr id="33" name="Straight Arrow Connector 32">
              <a:extLst>
                <a:ext uri="{FF2B5EF4-FFF2-40B4-BE49-F238E27FC236}">
                  <a16:creationId xmlns:a16="http://schemas.microsoft.com/office/drawing/2014/main" id="{1EB8332F-5A02-8E40-1C87-E73AE7005B3B}"/>
                </a:ext>
              </a:extLst>
            </p:cNvPr>
            <p:cNvCxnSpPr>
              <a:cxnSpLocks/>
              <a:stCxn id="29" idx="2"/>
              <a:endCxn id="32" idx="0"/>
            </p:cNvCxnSpPr>
            <p:nvPr/>
          </p:nvCxnSpPr>
          <p:spPr>
            <a:xfrm>
              <a:off x="7544460" y="2084720"/>
              <a:ext cx="0" cy="78234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000D7F35-E270-76C0-E0B1-F01053D590B5}"/>
                </a:ext>
              </a:extLst>
            </p:cNvPr>
            <p:cNvCxnSpPr>
              <a:cxnSpLocks/>
              <a:stCxn id="32" idx="2"/>
              <a:endCxn id="35" idx="0"/>
            </p:cNvCxnSpPr>
            <p:nvPr/>
          </p:nvCxnSpPr>
          <p:spPr>
            <a:xfrm>
              <a:off x="7544460" y="3390281"/>
              <a:ext cx="0" cy="788385"/>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CAAAD446-E6FC-724F-0555-C0FBD38C3018}"/>
                </a:ext>
              </a:extLst>
            </p:cNvPr>
            <p:cNvSpPr txBox="1"/>
            <p:nvPr/>
          </p:nvSpPr>
          <p:spPr>
            <a:xfrm>
              <a:off x="6877234" y="4178666"/>
              <a:ext cx="1334452"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Interstate Route</a:t>
              </a:r>
            </a:p>
            <a:p>
              <a:pPr algn="ctr"/>
              <a:r>
                <a:rPr lang="en-US" sz="1400" dirty="0">
                  <a:latin typeface="Times New Roman" panose="02020603050405020304" pitchFamily="18" charset="0"/>
                  <a:cs typeface="Times New Roman" panose="02020603050405020304" pitchFamily="18" charset="0"/>
                </a:rPr>
                <a:t>LIC = 3.06</a:t>
              </a:r>
            </a:p>
          </p:txBody>
        </p:sp>
        <p:cxnSp>
          <p:nvCxnSpPr>
            <p:cNvPr id="36" name="Straight Arrow Connector 35">
              <a:extLst>
                <a:ext uri="{FF2B5EF4-FFF2-40B4-BE49-F238E27FC236}">
                  <a16:creationId xmlns:a16="http://schemas.microsoft.com/office/drawing/2014/main" id="{2BDF3191-1FEF-175E-2972-6D57875709F3}"/>
                </a:ext>
              </a:extLst>
            </p:cNvPr>
            <p:cNvCxnSpPr>
              <a:cxnSpLocks/>
              <a:stCxn id="29" idx="2"/>
              <a:endCxn id="37" idx="0"/>
            </p:cNvCxnSpPr>
            <p:nvPr/>
          </p:nvCxnSpPr>
          <p:spPr>
            <a:xfrm>
              <a:off x="7544460" y="2084720"/>
              <a:ext cx="1784323" cy="78234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8F5A23EF-ABCE-1C73-E224-F8F70818EF4B}"/>
                </a:ext>
              </a:extLst>
            </p:cNvPr>
            <p:cNvSpPr txBox="1"/>
            <p:nvPr/>
          </p:nvSpPr>
          <p:spPr>
            <a:xfrm>
              <a:off x="8623251" y="2867061"/>
              <a:ext cx="1411063" cy="523220"/>
            </a:xfrm>
            <a:prstGeom prst="rect">
              <a:avLst/>
            </a:prstGeom>
            <a:solidFill>
              <a:srgbClr val="F0FFF0"/>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Passenger Car</a:t>
              </a:r>
            </a:p>
            <a:p>
              <a:pPr algn="ctr"/>
              <a:r>
                <a:rPr lang="en-US" sz="1400" dirty="0">
                  <a:latin typeface="Times New Roman" panose="02020603050405020304" pitchFamily="18" charset="0"/>
                  <a:cs typeface="Times New Roman" panose="02020603050405020304" pitchFamily="18" charset="0"/>
                </a:rPr>
                <a:t>LIC = 2.53</a:t>
              </a:r>
            </a:p>
          </p:txBody>
        </p:sp>
        <p:cxnSp>
          <p:nvCxnSpPr>
            <p:cNvPr id="38" name="Straight Arrow Connector 37">
              <a:extLst>
                <a:ext uri="{FF2B5EF4-FFF2-40B4-BE49-F238E27FC236}">
                  <a16:creationId xmlns:a16="http://schemas.microsoft.com/office/drawing/2014/main" id="{3B64FC45-5976-72CE-1E8F-E91A4378E063}"/>
                </a:ext>
              </a:extLst>
            </p:cNvPr>
            <p:cNvCxnSpPr>
              <a:cxnSpLocks/>
              <a:stCxn id="37" idx="2"/>
              <a:endCxn id="39" idx="0"/>
            </p:cNvCxnSpPr>
            <p:nvPr/>
          </p:nvCxnSpPr>
          <p:spPr>
            <a:xfrm flipH="1">
              <a:off x="9328782" y="3390281"/>
              <a:ext cx="1" cy="788385"/>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9F7F09E7-6A46-820B-6052-E8F2B342357B}"/>
                </a:ext>
              </a:extLst>
            </p:cNvPr>
            <p:cNvSpPr txBox="1"/>
            <p:nvPr/>
          </p:nvSpPr>
          <p:spPr>
            <a:xfrm>
              <a:off x="8661556" y="4178666"/>
              <a:ext cx="1334451"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Interstate Route</a:t>
              </a:r>
            </a:p>
            <a:p>
              <a:pPr algn="ctr"/>
              <a:r>
                <a:rPr lang="en-US" sz="1400" dirty="0">
                  <a:latin typeface="Times New Roman" panose="02020603050405020304" pitchFamily="18" charset="0"/>
                  <a:cs typeface="Times New Roman" panose="02020603050405020304" pitchFamily="18" charset="0"/>
                </a:rPr>
                <a:t>LIC = 2.76</a:t>
              </a:r>
            </a:p>
          </p:txBody>
        </p:sp>
      </p:grpSp>
      <p:grpSp>
        <p:nvGrpSpPr>
          <p:cNvPr id="40" name="Group 39">
            <a:extLst>
              <a:ext uri="{FF2B5EF4-FFF2-40B4-BE49-F238E27FC236}">
                <a16:creationId xmlns:a16="http://schemas.microsoft.com/office/drawing/2014/main" id="{2C3658C5-7BB7-1963-8704-BABC7E9743BB}"/>
              </a:ext>
            </a:extLst>
          </p:cNvPr>
          <p:cNvGrpSpPr/>
          <p:nvPr/>
        </p:nvGrpSpPr>
        <p:grpSpPr>
          <a:xfrm>
            <a:off x="4123248" y="2117148"/>
            <a:ext cx="5984381" cy="3052846"/>
            <a:chOff x="10008826" y="1628069"/>
            <a:chExt cx="5984381" cy="3052846"/>
          </a:xfrm>
        </p:grpSpPr>
        <p:sp>
          <p:nvSpPr>
            <p:cNvPr id="41" name="TextBox 40">
              <a:extLst>
                <a:ext uri="{FF2B5EF4-FFF2-40B4-BE49-F238E27FC236}">
                  <a16:creationId xmlns:a16="http://schemas.microsoft.com/office/drawing/2014/main" id="{8A15C393-E6E0-A5AC-A943-84450242CCC3}"/>
                </a:ext>
              </a:extLst>
            </p:cNvPr>
            <p:cNvSpPr txBox="1"/>
            <p:nvPr/>
          </p:nvSpPr>
          <p:spPr>
            <a:xfrm>
              <a:off x="10008826" y="1669221"/>
              <a:ext cx="1996440"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Lighting: Dark Roadway</a:t>
              </a:r>
            </a:p>
          </p:txBody>
        </p:sp>
        <p:cxnSp>
          <p:nvCxnSpPr>
            <p:cNvPr id="42" name="Straight Arrow Connector 41">
              <a:extLst>
                <a:ext uri="{FF2B5EF4-FFF2-40B4-BE49-F238E27FC236}">
                  <a16:creationId xmlns:a16="http://schemas.microsoft.com/office/drawing/2014/main" id="{F94BF519-9E3E-AE7F-F30A-F9AC2AB485C5}"/>
                </a:ext>
              </a:extLst>
            </p:cNvPr>
            <p:cNvCxnSpPr>
              <a:cxnSpLocks/>
              <a:stCxn id="41" idx="2"/>
              <a:endCxn id="43" idx="0"/>
            </p:cNvCxnSpPr>
            <p:nvPr/>
          </p:nvCxnSpPr>
          <p:spPr>
            <a:xfrm>
              <a:off x="11007046" y="1976998"/>
              <a:ext cx="1" cy="87513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741255E3-3D25-D591-3D67-90536FF66A58}"/>
                </a:ext>
              </a:extLst>
            </p:cNvPr>
            <p:cNvSpPr txBox="1"/>
            <p:nvPr/>
          </p:nvSpPr>
          <p:spPr>
            <a:xfrm>
              <a:off x="10114885" y="2852134"/>
              <a:ext cx="1784323"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Four-Way Intersection</a:t>
              </a:r>
            </a:p>
            <a:p>
              <a:pPr algn="ctr"/>
              <a:r>
                <a:rPr lang="en-US" sz="1400" dirty="0">
                  <a:latin typeface="Times New Roman" panose="02020603050405020304" pitchFamily="18" charset="0"/>
                  <a:cs typeface="Times New Roman" panose="02020603050405020304" pitchFamily="18" charset="0"/>
                </a:rPr>
                <a:t>LIC = 3.20</a:t>
              </a:r>
            </a:p>
          </p:txBody>
        </p:sp>
        <p:cxnSp>
          <p:nvCxnSpPr>
            <p:cNvPr id="44" name="Straight Arrow Connector 43">
              <a:extLst>
                <a:ext uri="{FF2B5EF4-FFF2-40B4-BE49-F238E27FC236}">
                  <a16:creationId xmlns:a16="http://schemas.microsoft.com/office/drawing/2014/main" id="{7E381174-F92A-C894-691F-63D4A6BD5FBD}"/>
                </a:ext>
              </a:extLst>
            </p:cNvPr>
            <p:cNvCxnSpPr>
              <a:cxnSpLocks/>
              <a:stCxn id="43" idx="2"/>
              <a:endCxn id="45" idx="0"/>
            </p:cNvCxnSpPr>
            <p:nvPr/>
          </p:nvCxnSpPr>
          <p:spPr>
            <a:xfrm>
              <a:off x="11007047" y="3375354"/>
              <a:ext cx="0" cy="782341"/>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FF62A695-EE10-FB09-6606-5476568DF23D}"/>
                </a:ext>
              </a:extLst>
            </p:cNvPr>
            <p:cNvSpPr txBox="1"/>
            <p:nvPr/>
          </p:nvSpPr>
          <p:spPr>
            <a:xfrm>
              <a:off x="10114885" y="4157695"/>
              <a:ext cx="1784323"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Crash Type = Angle</a:t>
              </a:r>
            </a:p>
            <a:p>
              <a:pPr algn="ctr"/>
              <a:r>
                <a:rPr lang="en-US" sz="1400" dirty="0">
                  <a:latin typeface="Times New Roman" panose="02020603050405020304" pitchFamily="18" charset="0"/>
                  <a:cs typeface="Times New Roman" panose="02020603050405020304" pitchFamily="18" charset="0"/>
                </a:rPr>
                <a:t>LIC = 4.00</a:t>
              </a:r>
            </a:p>
          </p:txBody>
        </p:sp>
        <p:sp>
          <p:nvSpPr>
            <p:cNvPr id="46" name="TextBox 45">
              <a:extLst>
                <a:ext uri="{FF2B5EF4-FFF2-40B4-BE49-F238E27FC236}">
                  <a16:creationId xmlns:a16="http://schemas.microsoft.com/office/drawing/2014/main" id="{4FED5344-53BD-9B09-DB7B-49D298066598}"/>
                </a:ext>
              </a:extLst>
            </p:cNvPr>
            <p:cNvSpPr txBox="1"/>
            <p:nvPr/>
          </p:nvSpPr>
          <p:spPr>
            <a:xfrm>
              <a:off x="12846448" y="1628069"/>
              <a:ext cx="1996440" cy="523220"/>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Semi-Tractor Involvement</a:t>
              </a:r>
            </a:p>
          </p:txBody>
        </p:sp>
        <p:cxnSp>
          <p:nvCxnSpPr>
            <p:cNvPr id="47" name="Straight Arrow Connector 46">
              <a:extLst>
                <a:ext uri="{FF2B5EF4-FFF2-40B4-BE49-F238E27FC236}">
                  <a16:creationId xmlns:a16="http://schemas.microsoft.com/office/drawing/2014/main" id="{84F3DAE2-316A-00F5-761E-4D30DA39CCE6}"/>
                </a:ext>
              </a:extLst>
            </p:cNvPr>
            <p:cNvCxnSpPr>
              <a:cxnSpLocks/>
              <a:stCxn id="46" idx="2"/>
              <a:endCxn id="48" idx="0"/>
            </p:cNvCxnSpPr>
            <p:nvPr/>
          </p:nvCxnSpPr>
          <p:spPr>
            <a:xfrm flipH="1">
              <a:off x="12871939" y="2151289"/>
              <a:ext cx="972729" cy="69751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49686BB3-9E4A-39CE-8198-946135565A19}"/>
                </a:ext>
              </a:extLst>
            </p:cNvPr>
            <p:cNvSpPr txBox="1"/>
            <p:nvPr/>
          </p:nvSpPr>
          <p:spPr>
            <a:xfrm>
              <a:off x="11979779" y="2848800"/>
              <a:ext cx="1784319"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Four-Way Intersection</a:t>
              </a:r>
            </a:p>
            <a:p>
              <a:pPr algn="ctr"/>
              <a:r>
                <a:rPr lang="en-US" sz="1400" dirty="0">
                  <a:latin typeface="Times New Roman" panose="02020603050405020304" pitchFamily="18" charset="0"/>
                  <a:cs typeface="Times New Roman" panose="02020603050405020304" pitchFamily="18" charset="0"/>
                </a:rPr>
                <a:t>LIC = 7.91</a:t>
              </a:r>
            </a:p>
          </p:txBody>
        </p:sp>
        <p:sp>
          <p:nvSpPr>
            <p:cNvPr id="49" name="TextBox 48">
              <a:extLst>
                <a:ext uri="{FF2B5EF4-FFF2-40B4-BE49-F238E27FC236}">
                  <a16:creationId xmlns:a16="http://schemas.microsoft.com/office/drawing/2014/main" id="{CFA030CC-5D6C-8CCA-5123-60B3757AEECA}"/>
                </a:ext>
              </a:extLst>
            </p:cNvPr>
            <p:cNvSpPr txBox="1"/>
            <p:nvPr/>
          </p:nvSpPr>
          <p:spPr>
            <a:xfrm>
              <a:off x="13844668" y="2848800"/>
              <a:ext cx="2148539"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Motor Vehicle in Transport</a:t>
              </a:r>
            </a:p>
            <a:p>
              <a:pPr algn="ctr"/>
              <a:r>
                <a:rPr lang="en-US" sz="1400" dirty="0">
                  <a:latin typeface="Times New Roman" panose="02020603050405020304" pitchFamily="18" charset="0"/>
                  <a:cs typeface="Times New Roman" panose="02020603050405020304" pitchFamily="18" charset="0"/>
                </a:rPr>
                <a:t>LIC = 4.64</a:t>
              </a:r>
            </a:p>
          </p:txBody>
        </p:sp>
        <p:cxnSp>
          <p:nvCxnSpPr>
            <p:cNvPr id="50" name="Straight Arrow Connector 49">
              <a:extLst>
                <a:ext uri="{FF2B5EF4-FFF2-40B4-BE49-F238E27FC236}">
                  <a16:creationId xmlns:a16="http://schemas.microsoft.com/office/drawing/2014/main" id="{F3201308-19A0-492D-24C1-FA2A891556DB}"/>
                </a:ext>
              </a:extLst>
            </p:cNvPr>
            <p:cNvCxnSpPr>
              <a:cxnSpLocks/>
              <a:stCxn id="46" idx="2"/>
              <a:endCxn id="49" idx="0"/>
            </p:cNvCxnSpPr>
            <p:nvPr/>
          </p:nvCxnSpPr>
          <p:spPr>
            <a:xfrm>
              <a:off x="13844668" y="2151289"/>
              <a:ext cx="1074270" cy="69751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57397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D184-5490-DD37-00AA-962A705F2FE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55F414-A7D3-E9DB-BBF6-DD24A90F2E97}"/>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45</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85774AF-C7EE-BA91-E544-35B11A56B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D11F4CDF-1B4D-BBF6-91BB-0862B25C51A4}"/>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Frequent Crash Patterns by Severity Level</a:t>
            </a:r>
          </a:p>
        </p:txBody>
      </p:sp>
      <p:sp>
        <p:nvSpPr>
          <p:cNvPr id="6" name="TextBox 5">
            <a:extLst>
              <a:ext uri="{FF2B5EF4-FFF2-40B4-BE49-F238E27FC236}">
                <a16:creationId xmlns:a16="http://schemas.microsoft.com/office/drawing/2014/main" id="{E66829B3-1617-0E1B-A101-46BF02897AB3}"/>
              </a:ext>
            </a:extLst>
          </p:cNvPr>
          <p:cNvSpPr txBox="1"/>
          <p:nvPr/>
        </p:nvSpPr>
        <p:spPr>
          <a:xfrm>
            <a:off x="838199" y="1234286"/>
            <a:ext cx="7652779" cy="400110"/>
          </a:xfrm>
          <a:prstGeom prst="rect">
            <a:avLst/>
          </a:prstGeom>
          <a:noFill/>
        </p:spPr>
        <p:txBody>
          <a:bodyPr wrap="square">
            <a:spAutoFit/>
          </a:bodyPr>
          <a:lstStyle/>
          <a:p>
            <a:r>
              <a:rPr lang="en-US" sz="2000" b="1" kern="100" dirty="0">
                <a:latin typeface="Arial" panose="020B0604020202020204" pitchFamily="34" charset="0"/>
                <a:ea typeface="Calibri" panose="020F0502020204030204" pitchFamily="34" charset="0"/>
                <a:cs typeface="Arial" panose="020B0604020202020204" pitchFamily="34" charset="0"/>
              </a:rPr>
              <a:t>Visualization of BC Rules </a:t>
            </a:r>
          </a:p>
        </p:txBody>
      </p:sp>
      <p:grpSp>
        <p:nvGrpSpPr>
          <p:cNvPr id="3" name="Group 2">
            <a:extLst>
              <a:ext uri="{FF2B5EF4-FFF2-40B4-BE49-F238E27FC236}">
                <a16:creationId xmlns:a16="http://schemas.microsoft.com/office/drawing/2014/main" id="{98E4C10B-BFB7-581D-8819-4106F3913375}"/>
              </a:ext>
            </a:extLst>
          </p:cNvPr>
          <p:cNvGrpSpPr/>
          <p:nvPr/>
        </p:nvGrpSpPr>
        <p:grpSpPr>
          <a:xfrm>
            <a:off x="4384844" y="2294420"/>
            <a:ext cx="3920023" cy="2903280"/>
            <a:chOff x="3890477" y="2311035"/>
            <a:chExt cx="3920023" cy="2903280"/>
          </a:xfrm>
        </p:grpSpPr>
        <p:sp>
          <p:nvSpPr>
            <p:cNvPr id="5" name="TextBox 4">
              <a:extLst>
                <a:ext uri="{FF2B5EF4-FFF2-40B4-BE49-F238E27FC236}">
                  <a16:creationId xmlns:a16="http://schemas.microsoft.com/office/drawing/2014/main" id="{EAB27C65-23AB-3FE6-4DBC-6D799753EC4C}"/>
                </a:ext>
              </a:extLst>
            </p:cNvPr>
            <p:cNvSpPr txBox="1"/>
            <p:nvPr/>
          </p:nvSpPr>
          <p:spPr>
            <a:xfrm>
              <a:off x="5058151" y="2311035"/>
              <a:ext cx="1996440"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Sideswipe Crash</a:t>
              </a:r>
            </a:p>
          </p:txBody>
        </p:sp>
        <p:cxnSp>
          <p:nvCxnSpPr>
            <p:cNvPr id="7" name="Straight Arrow Connector 6">
              <a:extLst>
                <a:ext uri="{FF2B5EF4-FFF2-40B4-BE49-F238E27FC236}">
                  <a16:creationId xmlns:a16="http://schemas.microsoft.com/office/drawing/2014/main" id="{D3375A6C-8D2F-5E9B-FBF3-85899A56B978}"/>
                </a:ext>
              </a:extLst>
            </p:cNvPr>
            <p:cNvCxnSpPr>
              <a:cxnSpLocks/>
              <a:stCxn id="5" idx="2"/>
              <a:endCxn id="8" idx="0"/>
            </p:cNvCxnSpPr>
            <p:nvPr/>
          </p:nvCxnSpPr>
          <p:spPr>
            <a:xfrm flipH="1">
              <a:off x="6050028" y="2618812"/>
              <a:ext cx="0" cy="83816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03992AE2-8C86-DE11-7897-AF63D796FE51}"/>
                </a:ext>
              </a:extLst>
            </p:cNvPr>
            <p:cNvSpPr txBox="1"/>
            <p:nvPr/>
          </p:nvSpPr>
          <p:spPr>
            <a:xfrm>
              <a:off x="5406138" y="3456980"/>
              <a:ext cx="1287780" cy="523220"/>
            </a:xfrm>
            <a:prstGeom prst="rect">
              <a:avLst/>
            </a:prstGeom>
            <a:solidFill>
              <a:srgbClr val="F0FFF0"/>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Semi-Tractor LIC = 1.26</a:t>
              </a:r>
            </a:p>
          </p:txBody>
        </p:sp>
        <p:cxnSp>
          <p:nvCxnSpPr>
            <p:cNvPr id="9" name="Straight Arrow Connector 8">
              <a:extLst>
                <a:ext uri="{FF2B5EF4-FFF2-40B4-BE49-F238E27FC236}">
                  <a16:creationId xmlns:a16="http://schemas.microsoft.com/office/drawing/2014/main" id="{60AD0884-2A86-07CA-15D4-EA6FE912BFEF}"/>
                </a:ext>
              </a:extLst>
            </p:cNvPr>
            <p:cNvCxnSpPr>
              <a:cxnSpLocks/>
              <a:stCxn id="8" idx="2"/>
              <a:endCxn id="10" idx="0"/>
            </p:cNvCxnSpPr>
            <p:nvPr/>
          </p:nvCxnSpPr>
          <p:spPr>
            <a:xfrm flipH="1">
              <a:off x="4933799" y="3980200"/>
              <a:ext cx="1116229" cy="710894"/>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B48494A-764B-81EA-C44D-42C9AF08D43C}"/>
                </a:ext>
              </a:extLst>
            </p:cNvPr>
            <p:cNvSpPr txBox="1"/>
            <p:nvPr/>
          </p:nvSpPr>
          <p:spPr>
            <a:xfrm>
              <a:off x="3890477" y="4691094"/>
              <a:ext cx="2086644"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Posted Speed Limit = 30–40 MPH , LIC = 3.00</a:t>
              </a:r>
            </a:p>
          </p:txBody>
        </p:sp>
        <p:cxnSp>
          <p:nvCxnSpPr>
            <p:cNvPr id="11" name="Straight Arrow Connector 10">
              <a:extLst>
                <a:ext uri="{FF2B5EF4-FFF2-40B4-BE49-F238E27FC236}">
                  <a16:creationId xmlns:a16="http://schemas.microsoft.com/office/drawing/2014/main" id="{A45A66B7-557E-7704-7B4B-CDF6632C0270}"/>
                </a:ext>
              </a:extLst>
            </p:cNvPr>
            <p:cNvCxnSpPr>
              <a:cxnSpLocks/>
              <a:stCxn id="8" idx="2"/>
              <a:endCxn id="13" idx="0"/>
            </p:cNvCxnSpPr>
            <p:nvPr/>
          </p:nvCxnSpPr>
          <p:spPr>
            <a:xfrm>
              <a:off x="6050028" y="3980200"/>
              <a:ext cx="903222" cy="710895"/>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F189B05F-454C-E02D-8428-55B64ADF7AD3}"/>
                </a:ext>
              </a:extLst>
            </p:cNvPr>
            <p:cNvSpPr txBox="1"/>
            <p:nvPr/>
          </p:nvSpPr>
          <p:spPr>
            <a:xfrm>
              <a:off x="6096000" y="4691095"/>
              <a:ext cx="1714500"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Weather = Cloudy LIC = 1.50</a:t>
              </a:r>
            </a:p>
          </p:txBody>
        </p:sp>
      </p:grpSp>
      <p:grpSp>
        <p:nvGrpSpPr>
          <p:cNvPr id="14" name="Group 13">
            <a:extLst>
              <a:ext uri="{FF2B5EF4-FFF2-40B4-BE49-F238E27FC236}">
                <a16:creationId xmlns:a16="http://schemas.microsoft.com/office/drawing/2014/main" id="{8DF9172E-BED6-322B-4806-2E3BB419619F}"/>
              </a:ext>
            </a:extLst>
          </p:cNvPr>
          <p:cNvGrpSpPr/>
          <p:nvPr/>
        </p:nvGrpSpPr>
        <p:grpSpPr>
          <a:xfrm>
            <a:off x="1462025" y="3330341"/>
            <a:ext cx="1977458" cy="1801677"/>
            <a:chOff x="8106402" y="4552398"/>
            <a:chExt cx="1977458" cy="1502038"/>
          </a:xfrm>
        </p:grpSpPr>
        <p:sp>
          <p:nvSpPr>
            <p:cNvPr id="15" name="Rectangle 14">
              <a:extLst>
                <a:ext uri="{FF2B5EF4-FFF2-40B4-BE49-F238E27FC236}">
                  <a16:creationId xmlns:a16="http://schemas.microsoft.com/office/drawing/2014/main" id="{146CF0AA-DCDF-5C2D-E817-F40268ED7F1F}"/>
                </a:ext>
              </a:extLst>
            </p:cNvPr>
            <p:cNvSpPr/>
            <p:nvPr/>
          </p:nvSpPr>
          <p:spPr>
            <a:xfrm>
              <a:off x="8106402" y="4552398"/>
              <a:ext cx="1977458" cy="15020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7AA078-3FB1-1C27-7D53-37E3346DCF31}"/>
                </a:ext>
              </a:extLst>
            </p:cNvPr>
            <p:cNvSpPr txBox="1"/>
            <p:nvPr/>
          </p:nvSpPr>
          <p:spPr>
            <a:xfrm>
              <a:off x="8175114" y="4668024"/>
              <a:ext cx="1820062" cy="422433"/>
            </a:xfrm>
            <a:prstGeom prst="rect">
              <a:avLst/>
            </a:prstGeom>
            <a:solidFill>
              <a:srgbClr val="F0FFF0"/>
            </a:solidFill>
            <a:ln>
              <a:solidFill>
                <a:schemeClr val="accent1"/>
              </a:solidFill>
            </a:ln>
          </p:spPr>
          <p:txBody>
            <a:bodyPr wrap="square">
              <a:spAutoFit/>
            </a:bodyPr>
            <a:lstStyle>
              <a:defPPr>
                <a:defRPr lang="en-US"/>
              </a:defPPr>
              <a:lvl1pPr algn="ctr">
                <a:defRPr sz="1400">
                  <a:effectLst/>
                  <a:latin typeface="Times New Roman" panose="02020603050405020304" pitchFamily="18" charset="0"/>
                  <a:ea typeface="Calibri" panose="020F0502020204030204" pitchFamily="34" charset="0"/>
                </a:defRPr>
              </a:lvl1pPr>
            </a:lstStyle>
            <a:p>
              <a:r>
                <a:rPr lang="en-US" dirty="0"/>
                <a:t>Vehicle Type </a:t>
              </a:r>
              <a:r>
                <a:rPr lang="en-CA" dirty="0"/>
                <a:t>Demographic Factors</a:t>
              </a:r>
              <a:endParaRPr lang="en-US" dirty="0"/>
            </a:p>
          </p:txBody>
        </p:sp>
        <p:sp>
          <p:nvSpPr>
            <p:cNvPr id="17" name="TextBox 16">
              <a:extLst>
                <a:ext uri="{FF2B5EF4-FFF2-40B4-BE49-F238E27FC236}">
                  <a16:creationId xmlns:a16="http://schemas.microsoft.com/office/drawing/2014/main" id="{399D4C2F-66B9-47B0-92A3-557C60022BE2}"/>
                </a:ext>
              </a:extLst>
            </p:cNvPr>
            <p:cNvSpPr txBox="1"/>
            <p:nvPr/>
          </p:nvSpPr>
          <p:spPr>
            <a:xfrm>
              <a:off x="8185100" y="5160756"/>
              <a:ext cx="1820062" cy="422433"/>
            </a:xfrm>
            <a:prstGeom prst="rect">
              <a:avLst/>
            </a:prstGeom>
            <a:solidFill>
              <a:srgbClr val="F4EEDE"/>
            </a:solidFill>
            <a:ln>
              <a:solidFill>
                <a:schemeClr val="accent1"/>
              </a:solidFill>
            </a:ln>
          </p:spPr>
          <p:txBody>
            <a:bodyPr wrap="square">
              <a:spAutoFit/>
            </a:bodyPr>
            <a:lstStyle>
              <a:defPPr>
                <a:defRPr lang="en-US"/>
              </a:defPPr>
              <a:lvl1pPr algn="ctr">
                <a:defRPr sz="1400">
                  <a:effectLst/>
                  <a:latin typeface="Times New Roman" panose="02020603050405020304" pitchFamily="18" charset="0"/>
                  <a:ea typeface="Calibri" panose="020F0502020204030204" pitchFamily="34" charset="0"/>
                </a:defRPr>
              </a:lvl1pPr>
            </a:lstStyle>
            <a:p>
              <a:r>
                <a:rPr lang="en-US" dirty="0"/>
                <a:t>Crash and Roadway Features</a:t>
              </a:r>
            </a:p>
          </p:txBody>
        </p:sp>
        <p:sp>
          <p:nvSpPr>
            <p:cNvPr id="18" name="TextBox 17">
              <a:extLst>
                <a:ext uri="{FF2B5EF4-FFF2-40B4-BE49-F238E27FC236}">
                  <a16:creationId xmlns:a16="http://schemas.microsoft.com/office/drawing/2014/main" id="{ABCBAD54-66EA-2290-E002-DBA8F4C94B79}"/>
                </a:ext>
              </a:extLst>
            </p:cNvPr>
            <p:cNvSpPr txBox="1"/>
            <p:nvPr/>
          </p:nvSpPr>
          <p:spPr>
            <a:xfrm>
              <a:off x="8175115" y="5653487"/>
              <a:ext cx="1820062" cy="256590"/>
            </a:xfrm>
            <a:prstGeom prst="rect">
              <a:avLst/>
            </a:prstGeom>
            <a:solidFill>
              <a:srgbClr val="F0F8FF"/>
            </a:solidFill>
            <a:ln>
              <a:solidFill>
                <a:schemeClr val="accent1"/>
              </a:solidFill>
            </a:ln>
          </p:spPr>
          <p:txBody>
            <a:bodyPr wrap="square">
              <a:spAutoFit/>
            </a:bodyPr>
            <a:lstStyle>
              <a:defPPr>
                <a:defRPr lang="en-US"/>
              </a:defPPr>
              <a:lvl1pPr algn="ctr">
                <a:defRPr sz="1400">
                  <a:latin typeface="Times New Roman" panose="02020603050405020304" pitchFamily="18" charset="0"/>
                  <a:ea typeface="Calibri" panose="020F0502020204030204" pitchFamily="34" charset="0"/>
                </a:defRPr>
              </a:lvl1pPr>
            </a:lstStyle>
            <a:p>
              <a:r>
                <a:rPr lang="en-CA" dirty="0"/>
                <a:t>Environmental Factors</a:t>
              </a:r>
              <a:endParaRPr lang="en-US" dirty="0"/>
            </a:p>
          </p:txBody>
        </p:sp>
      </p:grpSp>
      <p:grpSp>
        <p:nvGrpSpPr>
          <p:cNvPr id="19" name="Group 18">
            <a:extLst>
              <a:ext uri="{FF2B5EF4-FFF2-40B4-BE49-F238E27FC236}">
                <a16:creationId xmlns:a16="http://schemas.microsoft.com/office/drawing/2014/main" id="{80BA01D5-2CD7-05E6-B60E-28F03EEECF10}"/>
              </a:ext>
            </a:extLst>
          </p:cNvPr>
          <p:cNvGrpSpPr/>
          <p:nvPr/>
        </p:nvGrpSpPr>
        <p:grpSpPr>
          <a:xfrm>
            <a:off x="4384844" y="2233960"/>
            <a:ext cx="4559905" cy="2936030"/>
            <a:chOff x="2399695" y="1735692"/>
            <a:chExt cx="4559905" cy="2936030"/>
          </a:xfrm>
        </p:grpSpPr>
        <p:sp>
          <p:nvSpPr>
            <p:cNvPr id="20" name="TextBox 19">
              <a:extLst>
                <a:ext uri="{FF2B5EF4-FFF2-40B4-BE49-F238E27FC236}">
                  <a16:creationId xmlns:a16="http://schemas.microsoft.com/office/drawing/2014/main" id="{C04CB396-884F-BC32-E0CA-1B6F56EBB1F5}"/>
                </a:ext>
              </a:extLst>
            </p:cNvPr>
            <p:cNvSpPr txBox="1"/>
            <p:nvPr/>
          </p:nvSpPr>
          <p:spPr>
            <a:xfrm>
              <a:off x="3041626" y="1735692"/>
              <a:ext cx="2646947"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Posted Speed Limit (45–60 MPH)</a:t>
              </a:r>
            </a:p>
          </p:txBody>
        </p:sp>
        <p:cxnSp>
          <p:nvCxnSpPr>
            <p:cNvPr id="21" name="Straight Arrow Connector 20">
              <a:extLst>
                <a:ext uri="{FF2B5EF4-FFF2-40B4-BE49-F238E27FC236}">
                  <a16:creationId xmlns:a16="http://schemas.microsoft.com/office/drawing/2014/main" id="{AC4B98E9-FD13-B6CF-C7B8-6C4B9F89AFEE}"/>
                </a:ext>
              </a:extLst>
            </p:cNvPr>
            <p:cNvCxnSpPr>
              <a:cxnSpLocks/>
              <a:stCxn id="20" idx="2"/>
              <a:endCxn id="22" idx="0"/>
            </p:cNvCxnSpPr>
            <p:nvPr/>
          </p:nvCxnSpPr>
          <p:spPr>
            <a:xfrm>
              <a:off x="4365100" y="2043469"/>
              <a:ext cx="0" cy="86231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7041E570-5C82-93F4-F61A-AA25D0B2F24A}"/>
                </a:ext>
              </a:extLst>
            </p:cNvPr>
            <p:cNvSpPr txBox="1"/>
            <p:nvPr/>
          </p:nvSpPr>
          <p:spPr>
            <a:xfrm>
              <a:off x="3041626" y="2905780"/>
              <a:ext cx="2646947"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Lighting Condition = Dark – Lighted Roadway, LIC = 1.24</a:t>
              </a:r>
            </a:p>
          </p:txBody>
        </p:sp>
        <p:cxnSp>
          <p:nvCxnSpPr>
            <p:cNvPr id="23" name="Straight Arrow Connector 22">
              <a:extLst>
                <a:ext uri="{FF2B5EF4-FFF2-40B4-BE49-F238E27FC236}">
                  <a16:creationId xmlns:a16="http://schemas.microsoft.com/office/drawing/2014/main" id="{5951800E-316C-C248-B06E-6E84B6BFD260}"/>
                </a:ext>
              </a:extLst>
            </p:cNvPr>
            <p:cNvCxnSpPr>
              <a:cxnSpLocks/>
              <a:stCxn id="22" idx="2"/>
              <a:endCxn id="24" idx="0"/>
            </p:cNvCxnSpPr>
            <p:nvPr/>
          </p:nvCxnSpPr>
          <p:spPr>
            <a:xfrm flipH="1">
              <a:off x="3035654" y="3429000"/>
              <a:ext cx="1329446" cy="719502"/>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EB70FA2A-8448-07CB-EFE7-DEFC12730370}"/>
                </a:ext>
              </a:extLst>
            </p:cNvPr>
            <p:cNvSpPr txBox="1"/>
            <p:nvPr/>
          </p:nvSpPr>
          <p:spPr>
            <a:xfrm>
              <a:off x="2399695" y="4148502"/>
              <a:ext cx="1271918"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Multi-Vehicle</a:t>
              </a:r>
            </a:p>
            <a:p>
              <a:pPr algn="ctr"/>
              <a:r>
                <a:rPr lang="en-US" sz="1400" dirty="0">
                  <a:latin typeface="Times New Roman" panose="02020603050405020304" pitchFamily="18" charset="0"/>
                  <a:cs typeface="Times New Roman" panose="02020603050405020304" pitchFamily="18" charset="0"/>
                </a:rPr>
                <a:t>LIC = 2.28</a:t>
              </a:r>
            </a:p>
          </p:txBody>
        </p:sp>
        <p:cxnSp>
          <p:nvCxnSpPr>
            <p:cNvPr id="25" name="Straight Arrow Connector 24">
              <a:extLst>
                <a:ext uri="{FF2B5EF4-FFF2-40B4-BE49-F238E27FC236}">
                  <a16:creationId xmlns:a16="http://schemas.microsoft.com/office/drawing/2014/main" id="{DC923D9E-7077-3C13-A766-DC38BECC1B9C}"/>
                </a:ext>
              </a:extLst>
            </p:cNvPr>
            <p:cNvCxnSpPr>
              <a:cxnSpLocks/>
              <a:stCxn id="22" idx="2"/>
              <a:endCxn id="26" idx="0"/>
            </p:cNvCxnSpPr>
            <p:nvPr/>
          </p:nvCxnSpPr>
          <p:spPr>
            <a:xfrm>
              <a:off x="4365100" y="3429000"/>
              <a:ext cx="5379" cy="716676"/>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D454966-7F90-2034-5D09-A88F56338EDD}"/>
                </a:ext>
              </a:extLst>
            </p:cNvPr>
            <p:cNvSpPr txBox="1"/>
            <p:nvPr/>
          </p:nvSpPr>
          <p:spPr>
            <a:xfrm>
              <a:off x="3772719" y="4145676"/>
              <a:ext cx="1195519"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T-Intersection</a:t>
              </a:r>
            </a:p>
            <a:p>
              <a:pPr algn="ctr"/>
              <a:r>
                <a:rPr lang="en-US" sz="1400" dirty="0">
                  <a:latin typeface="Times New Roman" panose="02020603050405020304" pitchFamily="18" charset="0"/>
                  <a:cs typeface="Times New Roman" panose="02020603050405020304" pitchFamily="18" charset="0"/>
                </a:rPr>
                <a:t>LIC = 1.90</a:t>
              </a:r>
            </a:p>
          </p:txBody>
        </p:sp>
        <p:sp>
          <p:nvSpPr>
            <p:cNvPr id="27" name="TextBox 26">
              <a:extLst>
                <a:ext uri="{FF2B5EF4-FFF2-40B4-BE49-F238E27FC236}">
                  <a16:creationId xmlns:a16="http://schemas.microsoft.com/office/drawing/2014/main" id="{935B6D49-54C4-A8C0-3526-4C648DE51B53}"/>
                </a:ext>
              </a:extLst>
            </p:cNvPr>
            <p:cNvSpPr txBox="1"/>
            <p:nvPr/>
          </p:nvSpPr>
          <p:spPr>
            <a:xfrm>
              <a:off x="5063964" y="4145676"/>
              <a:ext cx="1895636"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Improper Lane Change</a:t>
              </a:r>
            </a:p>
            <a:p>
              <a:pPr algn="ctr"/>
              <a:r>
                <a:rPr lang="en-US" sz="1400" dirty="0">
                  <a:latin typeface="Times New Roman" panose="02020603050405020304" pitchFamily="18" charset="0"/>
                  <a:cs typeface="Times New Roman" panose="02020603050405020304" pitchFamily="18" charset="0"/>
                </a:rPr>
                <a:t>LIC = 1.83</a:t>
              </a:r>
            </a:p>
          </p:txBody>
        </p:sp>
        <p:cxnSp>
          <p:nvCxnSpPr>
            <p:cNvPr id="28" name="Straight Arrow Connector 27">
              <a:extLst>
                <a:ext uri="{FF2B5EF4-FFF2-40B4-BE49-F238E27FC236}">
                  <a16:creationId xmlns:a16="http://schemas.microsoft.com/office/drawing/2014/main" id="{A6357C85-BF29-F4E3-18C8-5D6C84D4DD29}"/>
                </a:ext>
              </a:extLst>
            </p:cNvPr>
            <p:cNvCxnSpPr>
              <a:cxnSpLocks/>
              <a:stCxn id="22" idx="2"/>
              <a:endCxn id="27" idx="0"/>
            </p:cNvCxnSpPr>
            <p:nvPr/>
          </p:nvCxnSpPr>
          <p:spPr>
            <a:xfrm>
              <a:off x="4365100" y="3429000"/>
              <a:ext cx="1646682" cy="716676"/>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29" name="Group 28">
            <a:extLst>
              <a:ext uri="{FF2B5EF4-FFF2-40B4-BE49-F238E27FC236}">
                <a16:creationId xmlns:a16="http://schemas.microsoft.com/office/drawing/2014/main" id="{2A1E85A2-F252-89AE-6E8F-046198C5349D}"/>
              </a:ext>
            </a:extLst>
          </p:cNvPr>
          <p:cNvGrpSpPr/>
          <p:nvPr/>
        </p:nvGrpSpPr>
        <p:grpSpPr>
          <a:xfrm>
            <a:off x="3761428" y="2197643"/>
            <a:ext cx="5852424" cy="2936029"/>
            <a:chOff x="7077844" y="1735693"/>
            <a:chExt cx="5852424" cy="2936029"/>
          </a:xfrm>
        </p:grpSpPr>
        <p:sp>
          <p:nvSpPr>
            <p:cNvPr id="30" name="TextBox 29">
              <a:extLst>
                <a:ext uri="{FF2B5EF4-FFF2-40B4-BE49-F238E27FC236}">
                  <a16:creationId xmlns:a16="http://schemas.microsoft.com/office/drawing/2014/main" id="{ED8DC9C4-4850-125B-7EFD-095CD7136D45}"/>
                </a:ext>
              </a:extLst>
            </p:cNvPr>
            <p:cNvSpPr txBox="1"/>
            <p:nvPr/>
          </p:nvSpPr>
          <p:spPr>
            <a:xfrm>
              <a:off x="9334442" y="1735693"/>
              <a:ext cx="1334452"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Improper Turn</a:t>
              </a:r>
            </a:p>
          </p:txBody>
        </p:sp>
        <p:cxnSp>
          <p:nvCxnSpPr>
            <p:cNvPr id="31" name="Straight Arrow Connector 30">
              <a:extLst>
                <a:ext uri="{FF2B5EF4-FFF2-40B4-BE49-F238E27FC236}">
                  <a16:creationId xmlns:a16="http://schemas.microsoft.com/office/drawing/2014/main" id="{3A53C18E-A779-F1E2-524D-49524D9E91F7}"/>
                </a:ext>
              </a:extLst>
            </p:cNvPr>
            <p:cNvCxnSpPr>
              <a:cxnSpLocks/>
              <a:stCxn id="30" idx="2"/>
              <a:endCxn id="32" idx="0"/>
            </p:cNvCxnSpPr>
            <p:nvPr/>
          </p:nvCxnSpPr>
          <p:spPr>
            <a:xfrm>
              <a:off x="10001668" y="2043470"/>
              <a:ext cx="0" cy="86231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F59F019F-99D8-A307-87A7-59DA140C6AF6}"/>
                </a:ext>
              </a:extLst>
            </p:cNvPr>
            <p:cNvSpPr txBox="1"/>
            <p:nvPr/>
          </p:nvSpPr>
          <p:spPr>
            <a:xfrm>
              <a:off x="9110048" y="2905780"/>
              <a:ext cx="1783240"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T-Intersection</a:t>
              </a:r>
            </a:p>
            <a:p>
              <a:pPr algn="ctr"/>
              <a:r>
                <a:rPr lang="en-US" sz="1400" dirty="0">
                  <a:latin typeface="Times New Roman" panose="02020603050405020304" pitchFamily="18" charset="0"/>
                  <a:cs typeface="Times New Roman" panose="02020603050405020304" pitchFamily="18" charset="0"/>
                </a:rPr>
                <a:t> LIC = 1.32</a:t>
              </a:r>
            </a:p>
          </p:txBody>
        </p:sp>
        <p:cxnSp>
          <p:nvCxnSpPr>
            <p:cNvPr id="33" name="Straight Arrow Connector 32">
              <a:extLst>
                <a:ext uri="{FF2B5EF4-FFF2-40B4-BE49-F238E27FC236}">
                  <a16:creationId xmlns:a16="http://schemas.microsoft.com/office/drawing/2014/main" id="{0E9DA2B0-2470-CE4D-F46B-EAD040CEB43C}"/>
                </a:ext>
              </a:extLst>
            </p:cNvPr>
            <p:cNvCxnSpPr>
              <a:cxnSpLocks/>
              <a:stCxn id="32" idx="2"/>
              <a:endCxn id="34" idx="0"/>
            </p:cNvCxnSpPr>
            <p:nvPr/>
          </p:nvCxnSpPr>
          <p:spPr>
            <a:xfrm flipH="1">
              <a:off x="8117095" y="3429000"/>
              <a:ext cx="1884573" cy="719502"/>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1B7C8DED-82ED-3879-BA6E-DC116741DC6E}"/>
                </a:ext>
              </a:extLst>
            </p:cNvPr>
            <p:cNvSpPr txBox="1"/>
            <p:nvPr/>
          </p:nvSpPr>
          <p:spPr>
            <a:xfrm>
              <a:off x="7077844" y="4148502"/>
              <a:ext cx="2078502"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Road Condition = Curve Level, LIC = 3.04</a:t>
              </a:r>
            </a:p>
          </p:txBody>
        </p:sp>
        <p:cxnSp>
          <p:nvCxnSpPr>
            <p:cNvPr id="35" name="Straight Arrow Connector 34">
              <a:extLst>
                <a:ext uri="{FF2B5EF4-FFF2-40B4-BE49-F238E27FC236}">
                  <a16:creationId xmlns:a16="http://schemas.microsoft.com/office/drawing/2014/main" id="{5DF10890-6A00-6F80-8F63-3A36424A3A19}"/>
                </a:ext>
              </a:extLst>
            </p:cNvPr>
            <p:cNvCxnSpPr>
              <a:cxnSpLocks/>
              <a:stCxn id="32" idx="2"/>
              <a:endCxn id="36" idx="0"/>
            </p:cNvCxnSpPr>
            <p:nvPr/>
          </p:nvCxnSpPr>
          <p:spPr>
            <a:xfrm>
              <a:off x="10001668" y="3429000"/>
              <a:ext cx="0" cy="717072"/>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A9859F43-F9B2-9B5A-C0A8-DCD6CD669836}"/>
                </a:ext>
              </a:extLst>
            </p:cNvPr>
            <p:cNvSpPr txBox="1"/>
            <p:nvPr/>
          </p:nvSpPr>
          <p:spPr>
            <a:xfrm>
              <a:off x="9257850" y="4146072"/>
              <a:ext cx="1487635"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Thru Lane = One</a:t>
              </a:r>
            </a:p>
            <a:p>
              <a:pPr algn="ctr"/>
              <a:r>
                <a:rPr lang="en-US" sz="1400" dirty="0">
                  <a:latin typeface="Times New Roman" panose="02020603050405020304" pitchFamily="18" charset="0"/>
                  <a:cs typeface="Times New Roman" panose="02020603050405020304" pitchFamily="18" charset="0"/>
                </a:rPr>
                <a:t>LIC = 3.04</a:t>
              </a:r>
            </a:p>
          </p:txBody>
        </p:sp>
        <p:sp>
          <p:nvSpPr>
            <p:cNvPr id="37" name="TextBox 36">
              <a:extLst>
                <a:ext uri="{FF2B5EF4-FFF2-40B4-BE49-F238E27FC236}">
                  <a16:creationId xmlns:a16="http://schemas.microsoft.com/office/drawing/2014/main" id="{9518F1FB-9ABE-224F-FDBB-DA2422E9F55A}"/>
                </a:ext>
              </a:extLst>
            </p:cNvPr>
            <p:cNvSpPr txBox="1"/>
            <p:nvPr/>
          </p:nvSpPr>
          <p:spPr>
            <a:xfrm>
              <a:off x="10847722" y="4136484"/>
              <a:ext cx="2082546"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Lighting Condition = Dawn/Dusk, LIC = 1.74</a:t>
              </a:r>
            </a:p>
          </p:txBody>
        </p:sp>
        <p:cxnSp>
          <p:nvCxnSpPr>
            <p:cNvPr id="38" name="Straight Arrow Connector 37">
              <a:extLst>
                <a:ext uri="{FF2B5EF4-FFF2-40B4-BE49-F238E27FC236}">
                  <a16:creationId xmlns:a16="http://schemas.microsoft.com/office/drawing/2014/main" id="{BDD03DAA-9380-A6D7-6D48-460ABBBD1879}"/>
                </a:ext>
              </a:extLst>
            </p:cNvPr>
            <p:cNvCxnSpPr>
              <a:cxnSpLocks/>
              <a:stCxn id="32" idx="2"/>
              <a:endCxn id="37" idx="0"/>
            </p:cNvCxnSpPr>
            <p:nvPr/>
          </p:nvCxnSpPr>
          <p:spPr>
            <a:xfrm>
              <a:off x="10001668" y="3429000"/>
              <a:ext cx="1887327" cy="707484"/>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9" name="Group 38">
            <a:extLst>
              <a:ext uri="{FF2B5EF4-FFF2-40B4-BE49-F238E27FC236}">
                <a16:creationId xmlns:a16="http://schemas.microsoft.com/office/drawing/2014/main" id="{FE518CD0-1BF4-F7FE-C2E5-EE938E928847}"/>
              </a:ext>
            </a:extLst>
          </p:cNvPr>
          <p:cNvGrpSpPr/>
          <p:nvPr/>
        </p:nvGrpSpPr>
        <p:grpSpPr>
          <a:xfrm>
            <a:off x="4750490" y="2147428"/>
            <a:ext cx="4405794" cy="3036460"/>
            <a:chOff x="13039100" y="1623746"/>
            <a:chExt cx="4405794" cy="3036460"/>
          </a:xfrm>
        </p:grpSpPr>
        <p:sp>
          <p:nvSpPr>
            <p:cNvPr id="40" name="TextBox 39">
              <a:extLst>
                <a:ext uri="{FF2B5EF4-FFF2-40B4-BE49-F238E27FC236}">
                  <a16:creationId xmlns:a16="http://schemas.microsoft.com/office/drawing/2014/main" id="{9CB0B2C8-D831-4B24-2FD3-AD273E59BE98}"/>
                </a:ext>
              </a:extLst>
            </p:cNvPr>
            <p:cNvSpPr txBox="1"/>
            <p:nvPr/>
          </p:nvSpPr>
          <p:spPr>
            <a:xfrm>
              <a:off x="13082152" y="1644676"/>
              <a:ext cx="1996440"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Failure to Yield</a:t>
              </a:r>
            </a:p>
          </p:txBody>
        </p:sp>
        <p:cxnSp>
          <p:nvCxnSpPr>
            <p:cNvPr id="41" name="Straight Arrow Connector 40">
              <a:extLst>
                <a:ext uri="{FF2B5EF4-FFF2-40B4-BE49-F238E27FC236}">
                  <a16:creationId xmlns:a16="http://schemas.microsoft.com/office/drawing/2014/main" id="{AB172711-A70C-DBE2-77E2-480B89C807FD}"/>
                </a:ext>
              </a:extLst>
            </p:cNvPr>
            <p:cNvCxnSpPr>
              <a:cxnSpLocks/>
              <a:stCxn id="40" idx="2"/>
              <a:endCxn id="42" idx="0"/>
            </p:cNvCxnSpPr>
            <p:nvPr/>
          </p:nvCxnSpPr>
          <p:spPr>
            <a:xfrm>
              <a:off x="14080372" y="1952453"/>
              <a:ext cx="1" cy="87513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TextBox 41">
              <a:extLst>
                <a:ext uri="{FF2B5EF4-FFF2-40B4-BE49-F238E27FC236}">
                  <a16:creationId xmlns:a16="http://schemas.microsoft.com/office/drawing/2014/main" id="{73376ECB-EC01-B6D1-0D36-D69136A22775}"/>
                </a:ext>
              </a:extLst>
            </p:cNvPr>
            <p:cNvSpPr txBox="1"/>
            <p:nvPr/>
          </p:nvSpPr>
          <p:spPr>
            <a:xfrm>
              <a:off x="13188211" y="2827589"/>
              <a:ext cx="1784323" cy="523220"/>
            </a:xfrm>
            <a:prstGeom prst="rect">
              <a:avLst/>
            </a:prstGeom>
            <a:solidFill>
              <a:srgbClr val="F0FFF0"/>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Driver Gender = Male LIC = 1.09</a:t>
              </a:r>
            </a:p>
          </p:txBody>
        </p:sp>
        <p:cxnSp>
          <p:nvCxnSpPr>
            <p:cNvPr id="43" name="Straight Arrow Connector 42">
              <a:extLst>
                <a:ext uri="{FF2B5EF4-FFF2-40B4-BE49-F238E27FC236}">
                  <a16:creationId xmlns:a16="http://schemas.microsoft.com/office/drawing/2014/main" id="{9D7DBDF8-93B1-300F-4A29-C489A07B97DB}"/>
                </a:ext>
              </a:extLst>
            </p:cNvPr>
            <p:cNvCxnSpPr>
              <a:cxnSpLocks/>
              <a:stCxn id="42" idx="2"/>
              <a:endCxn id="44" idx="0"/>
            </p:cNvCxnSpPr>
            <p:nvPr/>
          </p:nvCxnSpPr>
          <p:spPr>
            <a:xfrm>
              <a:off x="14080373" y="3350809"/>
              <a:ext cx="0" cy="785675"/>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07FA4670-0617-B728-3957-7064F3FD4BFC}"/>
                </a:ext>
              </a:extLst>
            </p:cNvPr>
            <p:cNvSpPr txBox="1"/>
            <p:nvPr/>
          </p:nvSpPr>
          <p:spPr>
            <a:xfrm>
              <a:off x="13039100" y="4136484"/>
              <a:ext cx="2082546"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Surface Condition = Snow LIC = 2.18</a:t>
              </a:r>
            </a:p>
          </p:txBody>
        </p:sp>
        <p:sp>
          <p:nvSpPr>
            <p:cNvPr id="45" name="TextBox 44">
              <a:extLst>
                <a:ext uri="{FF2B5EF4-FFF2-40B4-BE49-F238E27FC236}">
                  <a16:creationId xmlns:a16="http://schemas.microsoft.com/office/drawing/2014/main" id="{AEC23955-42B0-11FD-DF72-C47F4AAD69AD}"/>
                </a:ext>
              </a:extLst>
            </p:cNvPr>
            <p:cNvSpPr txBox="1"/>
            <p:nvPr/>
          </p:nvSpPr>
          <p:spPr>
            <a:xfrm>
              <a:off x="15432880" y="1623746"/>
              <a:ext cx="1658884"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Sport Utility Vehicle</a:t>
              </a:r>
            </a:p>
          </p:txBody>
        </p:sp>
        <p:cxnSp>
          <p:nvCxnSpPr>
            <p:cNvPr id="46" name="Straight Arrow Connector 45">
              <a:extLst>
                <a:ext uri="{FF2B5EF4-FFF2-40B4-BE49-F238E27FC236}">
                  <a16:creationId xmlns:a16="http://schemas.microsoft.com/office/drawing/2014/main" id="{73D80E4B-24FE-338B-9BE7-7603C6CDA879}"/>
                </a:ext>
              </a:extLst>
            </p:cNvPr>
            <p:cNvCxnSpPr>
              <a:cxnSpLocks/>
              <a:stCxn id="45" idx="2"/>
              <a:endCxn id="47" idx="0"/>
            </p:cNvCxnSpPr>
            <p:nvPr/>
          </p:nvCxnSpPr>
          <p:spPr>
            <a:xfrm flipH="1">
              <a:off x="16251737" y="1931523"/>
              <a:ext cx="10585" cy="87513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4B0A1BA7-0F05-3FDE-33C2-A1CCCE4CA9D6}"/>
                </a:ext>
              </a:extLst>
            </p:cNvPr>
            <p:cNvSpPr txBox="1"/>
            <p:nvPr/>
          </p:nvSpPr>
          <p:spPr>
            <a:xfrm>
              <a:off x="15058580" y="2806659"/>
              <a:ext cx="2386314"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Lighting Condition = Dark – Lighted Roadway, LIC = 1.37</a:t>
              </a:r>
            </a:p>
          </p:txBody>
        </p:sp>
        <p:cxnSp>
          <p:nvCxnSpPr>
            <p:cNvPr id="48" name="Straight Arrow Connector 47">
              <a:extLst>
                <a:ext uri="{FF2B5EF4-FFF2-40B4-BE49-F238E27FC236}">
                  <a16:creationId xmlns:a16="http://schemas.microsoft.com/office/drawing/2014/main" id="{8A1AB515-FE2C-380C-701E-D09EFF0F16DF}"/>
                </a:ext>
              </a:extLst>
            </p:cNvPr>
            <p:cNvCxnSpPr>
              <a:cxnSpLocks/>
              <a:stCxn id="47" idx="2"/>
              <a:endCxn id="49" idx="0"/>
            </p:cNvCxnSpPr>
            <p:nvPr/>
          </p:nvCxnSpPr>
          <p:spPr>
            <a:xfrm>
              <a:off x="16251737" y="3329879"/>
              <a:ext cx="10584" cy="807107"/>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D83F455C-4D4A-5544-D63B-A995039876AE}"/>
                </a:ext>
              </a:extLst>
            </p:cNvPr>
            <p:cNvSpPr txBox="1"/>
            <p:nvPr/>
          </p:nvSpPr>
          <p:spPr>
            <a:xfrm>
              <a:off x="15221048" y="4136986"/>
              <a:ext cx="2082546"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Improper Lane Change LIC = 2.07</a:t>
              </a:r>
            </a:p>
          </p:txBody>
        </p:sp>
      </p:grpSp>
    </p:spTree>
    <p:extLst>
      <p:ext uri="{BB962C8B-B14F-4D97-AF65-F5344CB8AC3E}">
        <p14:creationId xmlns:p14="http://schemas.microsoft.com/office/powerpoint/2010/main" val="418662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654B5-9AC0-ABB2-7320-E46FD2FF428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F1AE0D-F890-DA47-B39B-B9EB3CA9AF56}"/>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46</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B248B586-DFA1-8CF8-C2AE-150E184D9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3951FC45-CAC9-9C09-7702-C260439B9F85}"/>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Frequent Crash Patterns by Severity Level</a:t>
            </a:r>
          </a:p>
        </p:txBody>
      </p:sp>
      <p:sp>
        <p:nvSpPr>
          <p:cNvPr id="6" name="TextBox 5">
            <a:extLst>
              <a:ext uri="{FF2B5EF4-FFF2-40B4-BE49-F238E27FC236}">
                <a16:creationId xmlns:a16="http://schemas.microsoft.com/office/drawing/2014/main" id="{282E0D25-E43C-B23A-1AC6-457DBB1A399B}"/>
              </a:ext>
            </a:extLst>
          </p:cNvPr>
          <p:cNvSpPr txBox="1"/>
          <p:nvPr/>
        </p:nvSpPr>
        <p:spPr>
          <a:xfrm>
            <a:off x="838199" y="1234286"/>
            <a:ext cx="7652779" cy="400110"/>
          </a:xfrm>
          <a:prstGeom prst="rect">
            <a:avLst/>
          </a:prstGeom>
          <a:noFill/>
        </p:spPr>
        <p:txBody>
          <a:bodyPr wrap="square">
            <a:spAutoFit/>
          </a:bodyPr>
          <a:lstStyle/>
          <a:p>
            <a:r>
              <a:rPr lang="en-US" sz="2000" b="1" kern="100" dirty="0">
                <a:latin typeface="Arial" panose="020B0604020202020204" pitchFamily="34" charset="0"/>
                <a:ea typeface="Calibri" panose="020F0502020204030204" pitchFamily="34" charset="0"/>
                <a:cs typeface="Arial" panose="020B0604020202020204" pitchFamily="34" charset="0"/>
              </a:rPr>
              <a:t>Visualization of O Rules </a:t>
            </a:r>
          </a:p>
        </p:txBody>
      </p:sp>
      <p:grpSp>
        <p:nvGrpSpPr>
          <p:cNvPr id="3" name="Group 2">
            <a:extLst>
              <a:ext uri="{FF2B5EF4-FFF2-40B4-BE49-F238E27FC236}">
                <a16:creationId xmlns:a16="http://schemas.microsoft.com/office/drawing/2014/main" id="{9E6D9CE9-7235-77D4-2EA0-01C58A1DC3FE}"/>
              </a:ext>
            </a:extLst>
          </p:cNvPr>
          <p:cNvGrpSpPr/>
          <p:nvPr/>
        </p:nvGrpSpPr>
        <p:grpSpPr>
          <a:xfrm>
            <a:off x="838199" y="3458557"/>
            <a:ext cx="1977458" cy="1801677"/>
            <a:chOff x="8106402" y="4552398"/>
            <a:chExt cx="1977458" cy="1502038"/>
          </a:xfrm>
        </p:grpSpPr>
        <p:sp>
          <p:nvSpPr>
            <p:cNvPr id="5" name="Rectangle 4">
              <a:extLst>
                <a:ext uri="{FF2B5EF4-FFF2-40B4-BE49-F238E27FC236}">
                  <a16:creationId xmlns:a16="http://schemas.microsoft.com/office/drawing/2014/main" id="{C857A641-50E7-A7B7-19C0-F6D95DFC6E60}"/>
                </a:ext>
              </a:extLst>
            </p:cNvPr>
            <p:cNvSpPr/>
            <p:nvPr/>
          </p:nvSpPr>
          <p:spPr>
            <a:xfrm>
              <a:off x="8106402" y="4552398"/>
              <a:ext cx="1977458" cy="15020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4F74B4-5937-AAAB-215A-91C7BA3D6557}"/>
                </a:ext>
              </a:extLst>
            </p:cNvPr>
            <p:cNvSpPr txBox="1"/>
            <p:nvPr/>
          </p:nvSpPr>
          <p:spPr>
            <a:xfrm>
              <a:off x="8175114" y="4668024"/>
              <a:ext cx="1820062" cy="436203"/>
            </a:xfrm>
            <a:prstGeom prst="rect">
              <a:avLst/>
            </a:prstGeom>
            <a:solidFill>
              <a:srgbClr val="F0FFF0"/>
            </a:solidFill>
            <a:ln>
              <a:solidFill>
                <a:schemeClr val="accent1"/>
              </a:solidFill>
            </a:ln>
          </p:spPr>
          <p:txBody>
            <a:bodyPr wrap="square">
              <a:spAutoFit/>
            </a:bodyPr>
            <a:lstStyle>
              <a:defPPr>
                <a:defRPr lang="en-US"/>
              </a:defPPr>
              <a:lvl1pPr algn="ctr">
                <a:defRPr sz="1400">
                  <a:effectLst/>
                  <a:latin typeface="Times New Roman" panose="02020603050405020304" pitchFamily="18" charset="0"/>
                  <a:ea typeface="Calibri" panose="020F0502020204030204" pitchFamily="34" charset="0"/>
                </a:defRPr>
              </a:lvl1pPr>
            </a:lstStyle>
            <a:p>
              <a:r>
                <a:rPr lang="en-US" dirty="0"/>
                <a:t>Vehicle Type </a:t>
              </a:r>
              <a:r>
                <a:rPr lang="en-CA" dirty="0"/>
                <a:t>Driver Condition</a:t>
              </a:r>
              <a:endParaRPr lang="en-US" dirty="0"/>
            </a:p>
          </p:txBody>
        </p:sp>
        <p:sp>
          <p:nvSpPr>
            <p:cNvPr id="9" name="TextBox 8">
              <a:extLst>
                <a:ext uri="{FF2B5EF4-FFF2-40B4-BE49-F238E27FC236}">
                  <a16:creationId xmlns:a16="http://schemas.microsoft.com/office/drawing/2014/main" id="{DD74947C-B0FA-AF3A-35A5-4CCE0700BEC6}"/>
                </a:ext>
              </a:extLst>
            </p:cNvPr>
            <p:cNvSpPr txBox="1"/>
            <p:nvPr/>
          </p:nvSpPr>
          <p:spPr>
            <a:xfrm>
              <a:off x="8185100" y="5160756"/>
              <a:ext cx="1820062" cy="422433"/>
            </a:xfrm>
            <a:prstGeom prst="rect">
              <a:avLst/>
            </a:prstGeom>
            <a:solidFill>
              <a:srgbClr val="F4EEDE"/>
            </a:solidFill>
            <a:ln>
              <a:solidFill>
                <a:schemeClr val="accent1"/>
              </a:solidFill>
            </a:ln>
          </p:spPr>
          <p:txBody>
            <a:bodyPr wrap="square">
              <a:spAutoFit/>
            </a:bodyPr>
            <a:lstStyle>
              <a:defPPr>
                <a:defRPr lang="en-US"/>
              </a:defPPr>
              <a:lvl1pPr algn="ctr">
                <a:defRPr sz="1400">
                  <a:effectLst/>
                  <a:latin typeface="Times New Roman" panose="02020603050405020304" pitchFamily="18" charset="0"/>
                  <a:ea typeface="Calibri" panose="020F0502020204030204" pitchFamily="34" charset="0"/>
                </a:defRPr>
              </a:lvl1pPr>
            </a:lstStyle>
            <a:p>
              <a:r>
                <a:rPr lang="en-US" dirty="0"/>
                <a:t>Crash and Roadway Features</a:t>
              </a:r>
            </a:p>
          </p:txBody>
        </p:sp>
        <p:sp>
          <p:nvSpPr>
            <p:cNvPr id="10" name="TextBox 9">
              <a:extLst>
                <a:ext uri="{FF2B5EF4-FFF2-40B4-BE49-F238E27FC236}">
                  <a16:creationId xmlns:a16="http://schemas.microsoft.com/office/drawing/2014/main" id="{4DE7B6D7-FCE6-4E71-0706-0E56C045C974}"/>
                </a:ext>
              </a:extLst>
            </p:cNvPr>
            <p:cNvSpPr txBox="1"/>
            <p:nvPr/>
          </p:nvSpPr>
          <p:spPr>
            <a:xfrm>
              <a:off x="8175115" y="5653487"/>
              <a:ext cx="1820062" cy="256590"/>
            </a:xfrm>
            <a:prstGeom prst="rect">
              <a:avLst/>
            </a:prstGeom>
            <a:solidFill>
              <a:srgbClr val="F0F8FF"/>
            </a:solidFill>
            <a:ln>
              <a:solidFill>
                <a:schemeClr val="accent1"/>
              </a:solidFill>
            </a:ln>
          </p:spPr>
          <p:txBody>
            <a:bodyPr wrap="square">
              <a:spAutoFit/>
            </a:bodyPr>
            <a:lstStyle>
              <a:defPPr>
                <a:defRPr lang="en-US"/>
              </a:defPPr>
              <a:lvl1pPr algn="ctr">
                <a:defRPr sz="1400">
                  <a:latin typeface="Times New Roman" panose="02020603050405020304" pitchFamily="18" charset="0"/>
                  <a:ea typeface="Calibri" panose="020F0502020204030204" pitchFamily="34" charset="0"/>
                </a:defRPr>
              </a:lvl1pPr>
            </a:lstStyle>
            <a:p>
              <a:r>
                <a:rPr lang="en-CA" dirty="0"/>
                <a:t>Environmental Factors</a:t>
              </a:r>
              <a:endParaRPr lang="en-US" dirty="0"/>
            </a:p>
          </p:txBody>
        </p:sp>
      </p:grpSp>
      <p:grpSp>
        <p:nvGrpSpPr>
          <p:cNvPr id="11" name="Group 10">
            <a:extLst>
              <a:ext uri="{FF2B5EF4-FFF2-40B4-BE49-F238E27FC236}">
                <a16:creationId xmlns:a16="http://schemas.microsoft.com/office/drawing/2014/main" id="{E1AEC95B-79CD-22EE-DF0D-234B873201F3}"/>
              </a:ext>
            </a:extLst>
          </p:cNvPr>
          <p:cNvGrpSpPr/>
          <p:nvPr/>
        </p:nvGrpSpPr>
        <p:grpSpPr>
          <a:xfrm>
            <a:off x="3503326" y="2267483"/>
            <a:ext cx="6119180" cy="1822084"/>
            <a:chOff x="2747002" y="2732589"/>
            <a:chExt cx="6119180" cy="1822084"/>
          </a:xfrm>
        </p:grpSpPr>
        <p:sp>
          <p:nvSpPr>
            <p:cNvPr id="13" name="TextBox 12">
              <a:extLst>
                <a:ext uri="{FF2B5EF4-FFF2-40B4-BE49-F238E27FC236}">
                  <a16:creationId xmlns:a16="http://schemas.microsoft.com/office/drawing/2014/main" id="{8C24FBC9-80A7-3B5B-8880-58F5D62BA031}"/>
                </a:ext>
              </a:extLst>
            </p:cNvPr>
            <p:cNvSpPr txBox="1"/>
            <p:nvPr/>
          </p:nvSpPr>
          <p:spPr>
            <a:xfrm>
              <a:off x="5101675" y="2732589"/>
              <a:ext cx="1996440"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Parked Vehicle Crash</a:t>
              </a:r>
            </a:p>
          </p:txBody>
        </p:sp>
        <p:cxnSp>
          <p:nvCxnSpPr>
            <p:cNvPr id="14" name="Straight Arrow Connector 13">
              <a:extLst>
                <a:ext uri="{FF2B5EF4-FFF2-40B4-BE49-F238E27FC236}">
                  <a16:creationId xmlns:a16="http://schemas.microsoft.com/office/drawing/2014/main" id="{7967B498-16AD-5F7B-7DD9-38205E3A16A9}"/>
                </a:ext>
              </a:extLst>
            </p:cNvPr>
            <p:cNvCxnSpPr>
              <a:cxnSpLocks/>
              <a:stCxn id="13" idx="2"/>
              <a:endCxn id="15" idx="0"/>
            </p:cNvCxnSpPr>
            <p:nvPr/>
          </p:nvCxnSpPr>
          <p:spPr>
            <a:xfrm flipH="1">
              <a:off x="3863737" y="3040366"/>
              <a:ext cx="2236158" cy="981464"/>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A952BA2E-2B84-4EE7-F17E-C4DD908C2014}"/>
                </a:ext>
              </a:extLst>
            </p:cNvPr>
            <p:cNvSpPr txBox="1"/>
            <p:nvPr/>
          </p:nvSpPr>
          <p:spPr>
            <a:xfrm>
              <a:off x="2747002" y="4021830"/>
              <a:ext cx="2233469"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Functional Class = Interstate Route, LIC = 1.08</a:t>
              </a:r>
            </a:p>
          </p:txBody>
        </p:sp>
        <p:sp>
          <p:nvSpPr>
            <p:cNvPr id="16" name="TextBox 15">
              <a:extLst>
                <a:ext uri="{FF2B5EF4-FFF2-40B4-BE49-F238E27FC236}">
                  <a16:creationId xmlns:a16="http://schemas.microsoft.com/office/drawing/2014/main" id="{2110EC86-D914-E2C5-F35F-5B8667C6A271}"/>
                </a:ext>
              </a:extLst>
            </p:cNvPr>
            <p:cNvSpPr txBox="1"/>
            <p:nvPr/>
          </p:nvSpPr>
          <p:spPr>
            <a:xfrm>
              <a:off x="5105803" y="4031453"/>
              <a:ext cx="1984598"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Lighting Condition = Dawn/Dusk, LIC = 1.08</a:t>
              </a:r>
            </a:p>
          </p:txBody>
        </p:sp>
        <p:cxnSp>
          <p:nvCxnSpPr>
            <p:cNvPr id="17" name="Straight Arrow Connector 16">
              <a:extLst>
                <a:ext uri="{FF2B5EF4-FFF2-40B4-BE49-F238E27FC236}">
                  <a16:creationId xmlns:a16="http://schemas.microsoft.com/office/drawing/2014/main" id="{6C2DB541-FE96-91EC-E602-851516E026AA}"/>
                </a:ext>
              </a:extLst>
            </p:cNvPr>
            <p:cNvCxnSpPr>
              <a:cxnSpLocks/>
              <a:stCxn id="13" idx="2"/>
              <a:endCxn id="16" idx="0"/>
            </p:cNvCxnSpPr>
            <p:nvPr/>
          </p:nvCxnSpPr>
          <p:spPr>
            <a:xfrm flipH="1">
              <a:off x="6098102" y="3040366"/>
              <a:ext cx="1793" cy="991087"/>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A7491F6B-F9B0-938E-8F68-C9BC7939BAD4}"/>
                </a:ext>
              </a:extLst>
            </p:cNvPr>
            <p:cNvCxnSpPr>
              <a:cxnSpLocks/>
              <a:stCxn id="13" idx="2"/>
              <a:endCxn id="19" idx="0"/>
            </p:cNvCxnSpPr>
            <p:nvPr/>
          </p:nvCxnSpPr>
          <p:spPr>
            <a:xfrm>
              <a:off x="6099895" y="3040366"/>
              <a:ext cx="1940614" cy="981464"/>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B647656D-28C7-4C6A-CA44-3F8FBD279FAE}"/>
                </a:ext>
              </a:extLst>
            </p:cNvPr>
            <p:cNvSpPr txBox="1"/>
            <p:nvPr/>
          </p:nvSpPr>
          <p:spPr>
            <a:xfrm>
              <a:off x="7214836" y="4021830"/>
              <a:ext cx="1651346"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Surface Condition = Wet, LIC = 1.08</a:t>
              </a:r>
            </a:p>
          </p:txBody>
        </p:sp>
      </p:grpSp>
      <p:grpSp>
        <p:nvGrpSpPr>
          <p:cNvPr id="20" name="Group 19">
            <a:extLst>
              <a:ext uri="{FF2B5EF4-FFF2-40B4-BE49-F238E27FC236}">
                <a16:creationId xmlns:a16="http://schemas.microsoft.com/office/drawing/2014/main" id="{663C5909-F9A6-1EEB-2CD4-75A82DB19265}"/>
              </a:ext>
            </a:extLst>
          </p:cNvPr>
          <p:cNvGrpSpPr/>
          <p:nvPr/>
        </p:nvGrpSpPr>
        <p:grpSpPr>
          <a:xfrm>
            <a:off x="3140969" y="1991470"/>
            <a:ext cx="7422710" cy="3149754"/>
            <a:chOff x="1530608" y="1539135"/>
            <a:chExt cx="7422710" cy="3149754"/>
          </a:xfrm>
        </p:grpSpPr>
        <p:sp>
          <p:nvSpPr>
            <p:cNvPr id="21" name="TextBox 20">
              <a:extLst>
                <a:ext uri="{FF2B5EF4-FFF2-40B4-BE49-F238E27FC236}">
                  <a16:creationId xmlns:a16="http://schemas.microsoft.com/office/drawing/2014/main" id="{DB6AF40A-7584-11CC-1BF0-224219509710}"/>
                </a:ext>
              </a:extLst>
            </p:cNvPr>
            <p:cNvSpPr txBox="1"/>
            <p:nvPr/>
          </p:nvSpPr>
          <p:spPr>
            <a:xfrm>
              <a:off x="4186326" y="1539135"/>
              <a:ext cx="1996440" cy="523220"/>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Low Speed Zone (≤25 MPH)</a:t>
              </a:r>
            </a:p>
          </p:txBody>
        </p:sp>
        <p:cxnSp>
          <p:nvCxnSpPr>
            <p:cNvPr id="22" name="Straight Arrow Connector 21">
              <a:extLst>
                <a:ext uri="{FF2B5EF4-FFF2-40B4-BE49-F238E27FC236}">
                  <a16:creationId xmlns:a16="http://schemas.microsoft.com/office/drawing/2014/main" id="{67EC89D2-CDB7-D313-9DE5-59F06F2A7174}"/>
                </a:ext>
              </a:extLst>
            </p:cNvPr>
            <p:cNvCxnSpPr>
              <a:cxnSpLocks/>
              <a:stCxn id="21" idx="2"/>
              <a:endCxn id="23" idx="0"/>
            </p:cNvCxnSpPr>
            <p:nvPr/>
          </p:nvCxnSpPr>
          <p:spPr>
            <a:xfrm flipH="1">
              <a:off x="3487386" y="2062355"/>
              <a:ext cx="1697160" cy="78838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CE0BAE0D-3BDD-1A5A-4815-D002D8922D62}"/>
                </a:ext>
              </a:extLst>
            </p:cNvPr>
            <p:cNvSpPr txBox="1"/>
            <p:nvPr/>
          </p:nvSpPr>
          <p:spPr>
            <a:xfrm>
              <a:off x="2788300" y="2850741"/>
              <a:ext cx="1398172"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Drove Off Road</a:t>
              </a:r>
            </a:p>
            <a:p>
              <a:pPr algn="ctr"/>
              <a:r>
                <a:rPr lang="en-US" sz="1400" dirty="0">
                  <a:latin typeface="Times New Roman" panose="02020603050405020304" pitchFamily="18" charset="0"/>
                  <a:cs typeface="Times New Roman" panose="02020603050405020304" pitchFamily="18" charset="0"/>
                </a:rPr>
                <a:t>LIC = 1.08</a:t>
              </a:r>
            </a:p>
          </p:txBody>
        </p:sp>
        <p:cxnSp>
          <p:nvCxnSpPr>
            <p:cNvPr id="24" name="Straight Arrow Connector 23">
              <a:extLst>
                <a:ext uri="{FF2B5EF4-FFF2-40B4-BE49-F238E27FC236}">
                  <a16:creationId xmlns:a16="http://schemas.microsoft.com/office/drawing/2014/main" id="{C1AA38C5-18ED-DAB4-625B-A43B85DCD43E}"/>
                </a:ext>
              </a:extLst>
            </p:cNvPr>
            <p:cNvCxnSpPr>
              <a:cxnSpLocks/>
              <a:stCxn id="21" idx="2"/>
              <a:endCxn id="25" idx="0"/>
            </p:cNvCxnSpPr>
            <p:nvPr/>
          </p:nvCxnSpPr>
          <p:spPr>
            <a:xfrm>
              <a:off x="5184546" y="2062355"/>
              <a:ext cx="1569585" cy="788385"/>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CB3E14CB-68E3-BA13-07F2-B0C972D6DEE6}"/>
                </a:ext>
              </a:extLst>
            </p:cNvPr>
            <p:cNvSpPr txBox="1"/>
            <p:nvPr/>
          </p:nvSpPr>
          <p:spPr>
            <a:xfrm>
              <a:off x="6048599" y="2850740"/>
              <a:ext cx="1411063"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Single Vehicle LIC = 1.06</a:t>
              </a:r>
            </a:p>
          </p:txBody>
        </p:sp>
        <p:cxnSp>
          <p:nvCxnSpPr>
            <p:cNvPr id="26" name="Straight Arrow Connector 25">
              <a:extLst>
                <a:ext uri="{FF2B5EF4-FFF2-40B4-BE49-F238E27FC236}">
                  <a16:creationId xmlns:a16="http://schemas.microsoft.com/office/drawing/2014/main" id="{E3340DAE-7581-1737-3C77-DA0787CD2F27}"/>
                </a:ext>
              </a:extLst>
            </p:cNvPr>
            <p:cNvCxnSpPr>
              <a:cxnSpLocks/>
              <a:stCxn id="25" idx="2"/>
              <a:endCxn id="27" idx="0"/>
            </p:cNvCxnSpPr>
            <p:nvPr/>
          </p:nvCxnSpPr>
          <p:spPr>
            <a:xfrm flipH="1">
              <a:off x="5827520" y="3373960"/>
              <a:ext cx="926611" cy="791709"/>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D05E45E-F6FE-36D3-86A9-FA9206DBB3D5}"/>
                </a:ext>
              </a:extLst>
            </p:cNvPr>
            <p:cNvSpPr txBox="1"/>
            <p:nvPr/>
          </p:nvSpPr>
          <p:spPr>
            <a:xfrm>
              <a:off x="5120978" y="4165669"/>
              <a:ext cx="1413084"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Weather = Snow LIC = 1.17</a:t>
              </a:r>
            </a:p>
          </p:txBody>
        </p:sp>
        <p:cxnSp>
          <p:nvCxnSpPr>
            <p:cNvPr id="28" name="Straight Arrow Connector 27">
              <a:extLst>
                <a:ext uri="{FF2B5EF4-FFF2-40B4-BE49-F238E27FC236}">
                  <a16:creationId xmlns:a16="http://schemas.microsoft.com/office/drawing/2014/main" id="{3B6A3372-6501-A7DF-6A13-66C2FF5CC6C8}"/>
                </a:ext>
              </a:extLst>
            </p:cNvPr>
            <p:cNvCxnSpPr>
              <a:cxnSpLocks/>
              <a:stCxn id="23" idx="2"/>
              <a:endCxn id="29" idx="0"/>
            </p:cNvCxnSpPr>
            <p:nvPr/>
          </p:nvCxnSpPr>
          <p:spPr>
            <a:xfrm flipH="1">
              <a:off x="2611956" y="3373961"/>
              <a:ext cx="875430" cy="791708"/>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24A58BE6-E902-5C99-685A-06B8BEBF88BA}"/>
                </a:ext>
              </a:extLst>
            </p:cNvPr>
            <p:cNvSpPr txBox="1"/>
            <p:nvPr/>
          </p:nvSpPr>
          <p:spPr>
            <a:xfrm>
              <a:off x="1530608" y="4165669"/>
              <a:ext cx="2162696"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Lighting Condition = Dark – Not Lighted, LIC = 1.16</a:t>
              </a:r>
            </a:p>
          </p:txBody>
        </p:sp>
        <p:sp>
          <p:nvSpPr>
            <p:cNvPr id="30" name="TextBox 29">
              <a:extLst>
                <a:ext uri="{FF2B5EF4-FFF2-40B4-BE49-F238E27FC236}">
                  <a16:creationId xmlns:a16="http://schemas.microsoft.com/office/drawing/2014/main" id="{A8A4A381-AE60-FA33-E090-D4679DB973F9}"/>
                </a:ext>
              </a:extLst>
            </p:cNvPr>
            <p:cNvSpPr txBox="1"/>
            <p:nvPr/>
          </p:nvSpPr>
          <p:spPr>
            <a:xfrm>
              <a:off x="3812180" y="4165669"/>
              <a:ext cx="1169364" cy="523220"/>
            </a:xfrm>
            <a:prstGeom prst="rect">
              <a:avLst/>
            </a:prstGeom>
            <a:solidFill>
              <a:srgbClr val="F0FFF0"/>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Semi-Tractor LIC = 1.16</a:t>
              </a:r>
            </a:p>
          </p:txBody>
        </p:sp>
        <p:cxnSp>
          <p:nvCxnSpPr>
            <p:cNvPr id="31" name="Straight Arrow Connector 30">
              <a:extLst>
                <a:ext uri="{FF2B5EF4-FFF2-40B4-BE49-F238E27FC236}">
                  <a16:creationId xmlns:a16="http://schemas.microsoft.com/office/drawing/2014/main" id="{AD31CDC5-C405-337A-89D6-797BE67E6FD7}"/>
                </a:ext>
              </a:extLst>
            </p:cNvPr>
            <p:cNvCxnSpPr>
              <a:cxnSpLocks/>
              <a:stCxn id="23" idx="2"/>
              <a:endCxn id="30" idx="0"/>
            </p:cNvCxnSpPr>
            <p:nvPr/>
          </p:nvCxnSpPr>
          <p:spPr>
            <a:xfrm>
              <a:off x="3487386" y="3373961"/>
              <a:ext cx="909476" cy="791708"/>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C25A303F-109C-ADD8-E882-8C6BEB559F9A}"/>
                </a:ext>
              </a:extLst>
            </p:cNvPr>
            <p:cNvCxnSpPr>
              <a:cxnSpLocks/>
              <a:stCxn id="25" idx="2"/>
              <a:endCxn id="33" idx="0"/>
            </p:cNvCxnSpPr>
            <p:nvPr/>
          </p:nvCxnSpPr>
          <p:spPr>
            <a:xfrm>
              <a:off x="6754131" y="3373960"/>
              <a:ext cx="1048997" cy="791709"/>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C8657E67-1802-C14D-2554-548574D07B3C}"/>
                </a:ext>
              </a:extLst>
            </p:cNvPr>
            <p:cNvSpPr txBox="1"/>
            <p:nvPr/>
          </p:nvSpPr>
          <p:spPr>
            <a:xfrm>
              <a:off x="6652938" y="4165669"/>
              <a:ext cx="2300380"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Functional Class = Interstate Route, LIC = 1.17</a:t>
              </a:r>
            </a:p>
          </p:txBody>
        </p:sp>
      </p:grpSp>
      <p:grpSp>
        <p:nvGrpSpPr>
          <p:cNvPr id="34" name="Group 33">
            <a:extLst>
              <a:ext uri="{FF2B5EF4-FFF2-40B4-BE49-F238E27FC236}">
                <a16:creationId xmlns:a16="http://schemas.microsoft.com/office/drawing/2014/main" id="{C8CAABC2-37ED-84B2-070B-85C53B42D3E4}"/>
              </a:ext>
            </a:extLst>
          </p:cNvPr>
          <p:cNvGrpSpPr/>
          <p:nvPr/>
        </p:nvGrpSpPr>
        <p:grpSpPr>
          <a:xfrm>
            <a:off x="5059778" y="2074146"/>
            <a:ext cx="3591087" cy="3042032"/>
            <a:chOff x="9075772" y="1645448"/>
            <a:chExt cx="3591087" cy="3042032"/>
          </a:xfrm>
        </p:grpSpPr>
        <p:sp>
          <p:nvSpPr>
            <p:cNvPr id="35" name="TextBox 34">
              <a:extLst>
                <a:ext uri="{FF2B5EF4-FFF2-40B4-BE49-F238E27FC236}">
                  <a16:creationId xmlns:a16="http://schemas.microsoft.com/office/drawing/2014/main" id="{F28F7B44-6C9A-B96B-0089-36E11FEADCDA}"/>
                </a:ext>
              </a:extLst>
            </p:cNvPr>
            <p:cNvSpPr txBox="1"/>
            <p:nvPr/>
          </p:nvSpPr>
          <p:spPr>
            <a:xfrm>
              <a:off x="9704501" y="1645448"/>
              <a:ext cx="2148539"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Dark, Unlighted Roadway</a:t>
              </a:r>
            </a:p>
          </p:txBody>
        </p:sp>
        <p:cxnSp>
          <p:nvCxnSpPr>
            <p:cNvPr id="36" name="Straight Arrow Connector 35">
              <a:extLst>
                <a:ext uri="{FF2B5EF4-FFF2-40B4-BE49-F238E27FC236}">
                  <a16:creationId xmlns:a16="http://schemas.microsoft.com/office/drawing/2014/main" id="{B58BF54B-B6AA-A70B-BBC4-C6654B728529}"/>
                </a:ext>
              </a:extLst>
            </p:cNvPr>
            <p:cNvCxnSpPr>
              <a:cxnSpLocks/>
              <a:stCxn id="35" idx="2"/>
              <a:endCxn id="37" idx="0"/>
            </p:cNvCxnSpPr>
            <p:nvPr/>
          </p:nvCxnSpPr>
          <p:spPr>
            <a:xfrm flipH="1">
              <a:off x="10778770" y="1953225"/>
              <a:ext cx="1" cy="90810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EAB0FCEF-43EC-075D-6B20-ADF90DE95F86}"/>
                </a:ext>
              </a:extLst>
            </p:cNvPr>
            <p:cNvSpPr txBox="1"/>
            <p:nvPr/>
          </p:nvSpPr>
          <p:spPr>
            <a:xfrm>
              <a:off x="9788263" y="2861333"/>
              <a:ext cx="1981013"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Surface Condition = Wet LIC = 1.10</a:t>
              </a:r>
            </a:p>
          </p:txBody>
        </p:sp>
        <p:cxnSp>
          <p:nvCxnSpPr>
            <p:cNvPr id="38" name="Straight Arrow Connector 37">
              <a:extLst>
                <a:ext uri="{FF2B5EF4-FFF2-40B4-BE49-F238E27FC236}">
                  <a16:creationId xmlns:a16="http://schemas.microsoft.com/office/drawing/2014/main" id="{662B2752-5DB0-80A9-522F-77149570F93A}"/>
                </a:ext>
              </a:extLst>
            </p:cNvPr>
            <p:cNvCxnSpPr>
              <a:cxnSpLocks/>
              <a:stCxn id="37" idx="2"/>
              <a:endCxn id="39" idx="0"/>
            </p:cNvCxnSpPr>
            <p:nvPr/>
          </p:nvCxnSpPr>
          <p:spPr>
            <a:xfrm flipH="1">
              <a:off x="9943825" y="3384553"/>
              <a:ext cx="834945" cy="779707"/>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6CBC29E0-E217-C684-3715-47EA12462F9B}"/>
                </a:ext>
              </a:extLst>
            </p:cNvPr>
            <p:cNvSpPr txBox="1"/>
            <p:nvPr/>
          </p:nvSpPr>
          <p:spPr>
            <a:xfrm>
              <a:off x="9075772" y="4164260"/>
              <a:ext cx="1736106" cy="523220"/>
            </a:xfrm>
            <a:prstGeom prst="rect">
              <a:avLst/>
            </a:prstGeom>
            <a:solidFill>
              <a:srgbClr val="F0FFF0"/>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Driver Impairment = Yes, LIC = 1.15</a:t>
              </a:r>
            </a:p>
          </p:txBody>
        </p:sp>
        <p:cxnSp>
          <p:nvCxnSpPr>
            <p:cNvPr id="40" name="Straight Arrow Connector 39">
              <a:extLst>
                <a:ext uri="{FF2B5EF4-FFF2-40B4-BE49-F238E27FC236}">
                  <a16:creationId xmlns:a16="http://schemas.microsoft.com/office/drawing/2014/main" id="{7E7E7025-627F-50E0-A683-9B54E7ABA2F1}"/>
                </a:ext>
              </a:extLst>
            </p:cNvPr>
            <p:cNvCxnSpPr>
              <a:cxnSpLocks/>
              <a:stCxn id="37" idx="2"/>
              <a:endCxn id="41" idx="0"/>
            </p:cNvCxnSpPr>
            <p:nvPr/>
          </p:nvCxnSpPr>
          <p:spPr>
            <a:xfrm>
              <a:off x="10778770" y="3384553"/>
              <a:ext cx="1020036" cy="774904"/>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BCF40677-35CC-F433-A9EC-87B5C3FD1B6F}"/>
                </a:ext>
              </a:extLst>
            </p:cNvPr>
            <p:cNvSpPr txBox="1"/>
            <p:nvPr/>
          </p:nvSpPr>
          <p:spPr>
            <a:xfrm>
              <a:off x="10930753" y="4159457"/>
              <a:ext cx="1736106"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Speed Limit = 65–70 MPH, LIC = 1.15</a:t>
              </a:r>
            </a:p>
          </p:txBody>
        </p:sp>
      </p:grpSp>
      <p:grpSp>
        <p:nvGrpSpPr>
          <p:cNvPr id="42" name="Group 41">
            <a:extLst>
              <a:ext uri="{FF2B5EF4-FFF2-40B4-BE49-F238E27FC236}">
                <a16:creationId xmlns:a16="http://schemas.microsoft.com/office/drawing/2014/main" id="{8FEB172F-12B2-837A-F627-0D0345847F2E}"/>
              </a:ext>
            </a:extLst>
          </p:cNvPr>
          <p:cNvGrpSpPr/>
          <p:nvPr/>
        </p:nvGrpSpPr>
        <p:grpSpPr>
          <a:xfrm>
            <a:off x="3745114" y="2053274"/>
            <a:ext cx="5972450" cy="3087950"/>
            <a:chOff x="12785735" y="1594727"/>
            <a:chExt cx="5972450" cy="3087950"/>
          </a:xfrm>
        </p:grpSpPr>
        <p:sp>
          <p:nvSpPr>
            <p:cNvPr id="43" name="TextBox 42">
              <a:extLst>
                <a:ext uri="{FF2B5EF4-FFF2-40B4-BE49-F238E27FC236}">
                  <a16:creationId xmlns:a16="http://schemas.microsoft.com/office/drawing/2014/main" id="{4C5A9287-FAE2-F20A-DFEF-FAAE4EFDB3E4}"/>
                </a:ext>
              </a:extLst>
            </p:cNvPr>
            <p:cNvSpPr txBox="1"/>
            <p:nvPr/>
          </p:nvSpPr>
          <p:spPr>
            <a:xfrm>
              <a:off x="15038856" y="1594727"/>
              <a:ext cx="1381761" cy="307777"/>
            </a:xfrm>
            <a:prstGeom prst="rect">
              <a:avLst/>
            </a:prstGeom>
            <a:no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Cloudy Weather</a:t>
              </a:r>
            </a:p>
          </p:txBody>
        </p:sp>
        <p:cxnSp>
          <p:nvCxnSpPr>
            <p:cNvPr id="44" name="Straight Arrow Connector 43">
              <a:extLst>
                <a:ext uri="{FF2B5EF4-FFF2-40B4-BE49-F238E27FC236}">
                  <a16:creationId xmlns:a16="http://schemas.microsoft.com/office/drawing/2014/main" id="{D8A27324-DC71-EC4C-9585-B3EB194160EB}"/>
                </a:ext>
              </a:extLst>
            </p:cNvPr>
            <p:cNvCxnSpPr>
              <a:cxnSpLocks/>
              <a:stCxn id="43" idx="2"/>
              <a:endCxn id="45" idx="0"/>
            </p:cNvCxnSpPr>
            <p:nvPr/>
          </p:nvCxnSpPr>
          <p:spPr>
            <a:xfrm>
              <a:off x="15729737" y="1902504"/>
              <a:ext cx="1" cy="94823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F93173D1-F15C-5BF6-0C51-2EDF6E7E97DF}"/>
                </a:ext>
              </a:extLst>
            </p:cNvPr>
            <p:cNvSpPr txBox="1"/>
            <p:nvPr/>
          </p:nvSpPr>
          <p:spPr>
            <a:xfrm>
              <a:off x="14739231" y="2850740"/>
              <a:ext cx="1981013"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Speed Limit ≤ 25 MPH LIC = 1.10</a:t>
              </a:r>
            </a:p>
          </p:txBody>
        </p:sp>
        <p:sp>
          <p:nvSpPr>
            <p:cNvPr id="46" name="TextBox 45">
              <a:extLst>
                <a:ext uri="{FF2B5EF4-FFF2-40B4-BE49-F238E27FC236}">
                  <a16:creationId xmlns:a16="http://schemas.microsoft.com/office/drawing/2014/main" id="{33538C81-87D2-D54F-D5A7-0416FC8C0865}"/>
                </a:ext>
              </a:extLst>
            </p:cNvPr>
            <p:cNvSpPr txBox="1"/>
            <p:nvPr/>
          </p:nvSpPr>
          <p:spPr>
            <a:xfrm>
              <a:off x="14788029" y="4159457"/>
              <a:ext cx="1883419" cy="523220"/>
            </a:xfrm>
            <a:prstGeom prst="rect">
              <a:avLst/>
            </a:prstGeom>
            <a:solidFill>
              <a:srgbClr val="F0F8FF"/>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Lighting = Dark – Not Lighted, LIC = 1.20</a:t>
              </a:r>
            </a:p>
          </p:txBody>
        </p:sp>
        <p:sp>
          <p:nvSpPr>
            <p:cNvPr id="47" name="TextBox 46">
              <a:extLst>
                <a:ext uri="{FF2B5EF4-FFF2-40B4-BE49-F238E27FC236}">
                  <a16:creationId xmlns:a16="http://schemas.microsoft.com/office/drawing/2014/main" id="{BEA11ECC-2AFE-66A7-F7BA-BA92ECE14E1D}"/>
                </a:ext>
              </a:extLst>
            </p:cNvPr>
            <p:cNvSpPr txBox="1"/>
            <p:nvPr/>
          </p:nvSpPr>
          <p:spPr>
            <a:xfrm>
              <a:off x="12785735" y="4159457"/>
              <a:ext cx="1883418"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Object Struck = Traffic Sign Post, LIC = 1.15</a:t>
              </a:r>
            </a:p>
          </p:txBody>
        </p:sp>
        <p:cxnSp>
          <p:nvCxnSpPr>
            <p:cNvPr id="48" name="Straight Arrow Connector 47">
              <a:extLst>
                <a:ext uri="{FF2B5EF4-FFF2-40B4-BE49-F238E27FC236}">
                  <a16:creationId xmlns:a16="http://schemas.microsoft.com/office/drawing/2014/main" id="{723E09DA-2607-86F9-F421-4361BCD24B3B}"/>
                </a:ext>
              </a:extLst>
            </p:cNvPr>
            <p:cNvCxnSpPr>
              <a:cxnSpLocks/>
              <a:stCxn id="45" idx="2"/>
              <a:endCxn id="47" idx="0"/>
            </p:cNvCxnSpPr>
            <p:nvPr/>
          </p:nvCxnSpPr>
          <p:spPr>
            <a:xfrm flipH="1">
              <a:off x="13727444" y="3373960"/>
              <a:ext cx="2002294" cy="785497"/>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900AE786-903D-C565-A32F-1568A5E9B605}"/>
                </a:ext>
              </a:extLst>
            </p:cNvPr>
            <p:cNvSpPr txBox="1"/>
            <p:nvPr/>
          </p:nvSpPr>
          <p:spPr>
            <a:xfrm>
              <a:off x="16790324" y="4159457"/>
              <a:ext cx="1967861" cy="523220"/>
            </a:xfrm>
            <a:prstGeom prst="rect">
              <a:avLst/>
            </a:prstGeom>
            <a:solidFill>
              <a:srgbClr val="F4EEDE"/>
            </a:solidFill>
            <a:ln>
              <a:solidFill>
                <a:schemeClr val="tx1"/>
              </a:solidFill>
            </a:ln>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Road Condition = Curve Grade, LIC = 1.15</a:t>
              </a:r>
            </a:p>
          </p:txBody>
        </p:sp>
        <p:cxnSp>
          <p:nvCxnSpPr>
            <p:cNvPr id="50" name="Straight Arrow Connector 49">
              <a:extLst>
                <a:ext uri="{FF2B5EF4-FFF2-40B4-BE49-F238E27FC236}">
                  <a16:creationId xmlns:a16="http://schemas.microsoft.com/office/drawing/2014/main" id="{1EE993A6-CBBF-8405-9A09-7C6D4B70AB6C}"/>
                </a:ext>
              </a:extLst>
            </p:cNvPr>
            <p:cNvCxnSpPr>
              <a:cxnSpLocks/>
              <a:stCxn id="45" idx="2"/>
              <a:endCxn id="49" idx="0"/>
            </p:cNvCxnSpPr>
            <p:nvPr/>
          </p:nvCxnSpPr>
          <p:spPr>
            <a:xfrm>
              <a:off x="15729738" y="3373960"/>
              <a:ext cx="2044517" cy="785497"/>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E1997167-B86F-AE79-9E59-CCFA3126F9E4}"/>
                </a:ext>
              </a:extLst>
            </p:cNvPr>
            <p:cNvCxnSpPr>
              <a:cxnSpLocks/>
              <a:stCxn id="45" idx="2"/>
              <a:endCxn id="46" idx="0"/>
            </p:cNvCxnSpPr>
            <p:nvPr/>
          </p:nvCxnSpPr>
          <p:spPr>
            <a:xfrm>
              <a:off x="15729738" y="3373960"/>
              <a:ext cx="1" cy="785497"/>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378730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6ADC-249E-58B1-B508-07488457DD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C1FA3F-4856-1FFC-EA9D-83FDB0D9EDB2}"/>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47</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4D7BFA74-3DF6-54FF-5B1C-B93FE11F3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D947A574-8EA9-8A45-12C5-CF936253043E}"/>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Narrative-Based Summary</a:t>
            </a:r>
          </a:p>
        </p:txBody>
      </p:sp>
      <p:graphicFrame>
        <p:nvGraphicFramePr>
          <p:cNvPr id="5" name="Table 4">
            <a:extLst>
              <a:ext uri="{FF2B5EF4-FFF2-40B4-BE49-F238E27FC236}">
                <a16:creationId xmlns:a16="http://schemas.microsoft.com/office/drawing/2014/main" id="{0477D472-94BE-80FF-89CF-2A0E4961A1F7}"/>
              </a:ext>
            </a:extLst>
          </p:cNvPr>
          <p:cNvGraphicFramePr>
            <a:graphicFrameLocks noGrp="1"/>
          </p:cNvGraphicFramePr>
          <p:nvPr>
            <p:extLst>
              <p:ext uri="{D42A27DB-BD31-4B8C-83A1-F6EECF244321}">
                <p14:modId xmlns:p14="http://schemas.microsoft.com/office/powerpoint/2010/main" val="823217731"/>
              </p:ext>
            </p:extLst>
          </p:nvPr>
        </p:nvGraphicFramePr>
        <p:xfrm>
          <a:off x="838199" y="1540872"/>
          <a:ext cx="10515599" cy="3657600"/>
        </p:xfrm>
        <a:graphic>
          <a:graphicData uri="http://schemas.openxmlformats.org/drawingml/2006/table">
            <a:tbl>
              <a:tblPr firstRow="1" firstCol="1" bandRow="1"/>
              <a:tblGrid>
                <a:gridCol w="1303934">
                  <a:extLst>
                    <a:ext uri="{9D8B030D-6E8A-4147-A177-3AD203B41FA5}">
                      <a16:colId xmlns:a16="http://schemas.microsoft.com/office/drawing/2014/main" val="1927070093"/>
                    </a:ext>
                  </a:extLst>
                </a:gridCol>
                <a:gridCol w="1524762">
                  <a:extLst>
                    <a:ext uri="{9D8B030D-6E8A-4147-A177-3AD203B41FA5}">
                      <a16:colId xmlns:a16="http://schemas.microsoft.com/office/drawing/2014/main" val="854729630"/>
                    </a:ext>
                  </a:extLst>
                </a:gridCol>
                <a:gridCol w="1518453">
                  <a:extLst>
                    <a:ext uri="{9D8B030D-6E8A-4147-A177-3AD203B41FA5}">
                      <a16:colId xmlns:a16="http://schemas.microsoft.com/office/drawing/2014/main" val="2969359490"/>
                    </a:ext>
                  </a:extLst>
                </a:gridCol>
                <a:gridCol w="1382506">
                  <a:extLst>
                    <a:ext uri="{9D8B030D-6E8A-4147-A177-3AD203B41FA5}">
                      <a16:colId xmlns:a16="http://schemas.microsoft.com/office/drawing/2014/main" val="1577801609"/>
                    </a:ext>
                  </a:extLst>
                </a:gridCol>
                <a:gridCol w="1553449">
                  <a:extLst>
                    <a:ext uri="{9D8B030D-6E8A-4147-A177-3AD203B41FA5}">
                      <a16:colId xmlns:a16="http://schemas.microsoft.com/office/drawing/2014/main" val="3154502296"/>
                    </a:ext>
                  </a:extLst>
                </a:gridCol>
                <a:gridCol w="3232495">
                  <a:extLst>
                    <a:ext uri="{9D8B030D-6E8A-4147-A177-3AD203B41FA5}">
                      <a16:colId xmlns:a16="http://schemas.microsoft.com/office/drawing/2014/main" val="2020193646"/>
                    </a:ext>
                  </a:extLst>
                </a:gridCol>
              </a:tblGrid>
              <a:tr h="0">
                <a:tc>
                  <a:txBody>
                    <a:bodyPr/>
                    <a:lstStyle/>
                    <a:p>
                      <a:pPr marL="0" marR="0" algn="l">
                        <a:lnSpc>
                          <a:spcPct val="100000"/>
                        </a:lnSpc>
                        <a:spcAft>
                          <a:spcPts val="800"/>
                        </a:spcAft>
                        <a:buNone/>
                      </a:pPr>
                      <a:r>
                        <a:rPr lang="en-US" sz="2000" b="1" dirty="0">
                          <a:solidFill>
                            <a:srgbClr val="000000"/>
                          </a:solidFill>
                          <a:effectLst/>
                          <a:latin typeface="Times New Roman" panose="02020603050405020304" pitchFamily="18" charset="0"/>
                          <a:ea typeface="Calibri" panose="020F0502020204030204" pitchFamily="34" charset="0"/>
                        </a:rPr>
                        <a:t>Severity Level</a:t>
                      </a:r>
                      <a:endParaRPr lang="en-US" sz="2000" dirty="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b="1">
                          <a:solidFill>
                            <a:srgbClr val="000000"/>
                          </a:solidFill>
                          <a:effectLst/>
                          <a:latin typeface="Times New Roman" panose="02020603050405020304" pitchFamily="18" charset="0"/>
                          <a:ea typeface="Calibri" panose="020F0502020204030204" pitchFamily="34" charset="0"/>
                        </a:rPr>
                        <a:t>Road Context / Location</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b="1">
                          <a:solidFill>
                            <a:srgbClr val="000000"/>
                          </a:solidFill>
                          <a:effectLst/>
                          <a:latin typeface="Times New Roman" panose="02020603050405020304" pitchFamily="18" charset="0"/>
                          <a:ea typeface="Calibri" panose="020F0502020204030204" pitchFamily="34" charset="0"/>
                        </a:rPr>
                        <a:t>Fault Summary</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b="1">
                          <a:solidFill>
                            <a:srgbClr val="000000"/>
                          </a:solidFill>
                          <a:effectLst/>
                          <a:latin typeface="Times New Roman" panose="02020603050405020304" pitchFamily="18" charset="0"/>
                          <a:ea typeface="Calibri" panose="020F0502020204030204" pitchFamily="34" charset="0"/>
                        </a:rPr>
                        <a:t>U-Turn Behavior</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b="1">
                          <a:solidFill>
                            <a:srgbClr val="000000"/>
                          </a:solidFill>
                          <a:effectLst/>
                          <a:latin typeface="Times New Roman" panose="02020603050405020304" pitchFamily="18" charset="0"/>
                          <a:ea typeface="Calibri" panose="020F0502020204030204" pitchFamily="34" charset="0"/>
                        </a:rPr>
                        <a:t>Vehicle Interaction</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b="1">
                          <a:solidFill>
                            <a:srgbClr val="000000"/>
                          </a:solidFill>
                          <a:effectLst/>
                          <a:latin typeface="Times New Roman" panose="02020603050405020304" pitchFamily="18" charset="0"/>
                          <a:ea typeface="Calibri" panose="020F0502020204030204" pitchFamily="34" charset="0"/>
                        </a:rPr>
                        <a:t>Narrative Summary</a:t>
                      </a:r>
                      <a:endParaRPr lang="en-US" sz="2000">
                        <a:solidFill>
                          <a:srgbClr val="000000"/>
                        </a:solidFill>
                        <a:effectLst/>
                        <a:latin typeface="Times New Roman" panose="02020603050405020304" pitchFamily="18" charset="0"/>
                        <a:ea typeface="Aptos" panose="020B00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5075853"/>
                  </a:ext>
                </a:extLst>
              </a:tr>
              <a:tr h="0">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Residential street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Loss of control on snow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Sudden U-turn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Rear-end by Unit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Unit 1 spun out and did a U-turn in front of Unit 2; collision occurred due to lack of stopping time.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0428186"/>
                  </a:ext>
                </a:extLst>
              </a:tr>
              <a:tr h="0">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BC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Urban two-lane road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Improper U-turn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a:solidFill>
                            <a:srgbClr val="000000"/>
                          </a:solidFill>
                          <a:effectLst/>
                          <a:latin typeface="Times New Roman" panose="02020603050405020304" pitchFamily="18" charset="0"/>
                          <a:ea typeface="Calibri" panose="020F0502020204030204" pitchFamily="34" charset="0"/>
                          <a:cs typeface="+mn-cs"/>
                        </a:rPr>
                        <a:t>U-turn into same lane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Struck by Unit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Unit 1 attempted U-turn and was hit by Unit 2 in same travel lane.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9293815"/>
                  </a:ext>
                </a:extLst>
              </a:tr>
              <a:tr h="0">
                <a:tc>
                  <a:txBody>
                    <a:bodyPr/>
                    <a:lstStyle/>
                    <a:p>
                      <a:pPr marL="0" marR="0" algn="l">
                        <a:lnSpc>
                          <a:spcPct val="100000"/>
                        </a:lnSpc>
                        <a:spcAft>
                          <a:spcPts val="800"/>
                        </a:spcAft>
                        <a:buNone/>
                      </a:pPr>
                      <a:r>
                        <a:rPr lang="en-US" sz="2000" kern="1200">
                          <a:solidFill>
                            <a:srgbClr val="000000"/>
                          </a:solidFill>
                          <a:effectLst/>
                          <a:latin typeface="Times New Roman" panose="02020603050405020304" pitchFamily="18" charset="0"/>
                          <a:ea typeface="Calibri" panose="020F0502020204030204" pitchFamily="34" charset="0"/>
                          <a:cs typeface="+mn-cs"/>
                        </a:rPr>
                        <a:t>KA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a:solidFill>
                            <a:srgbClr val="000000"/>
                          </a:solidFill>
                          <a:effectLst/>
                          <a:latin typeface="Times New Roman" panose="02020603050405020304" pitchFamily="18" charset="0"/>
                          <a:ea typeface="Calibri" panose="020F0502020204030204" pitchFamily="34" charset="0"/>
                          <a:cs typeface="+mn-cs"/>
                        </a:rPr>
                        <a:t>Little York 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a:solidFill>
                            <a:srgbClr val="000000"/>
                          </a:solidFill>
                          <a:effectLst/>
                          <a:latin typeface="Times New Roman" panose="02020603050405020304" pitchFamily="18" charset="0"/>
                          <a:ea typeface="Calibri" panose="020F0502020204030204" pitchFamily="34" charset="0"/>
                          <a:cs typeface="+mn-cs"/>
                        </a:rPr>
                        <a:t>Loss of control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a:solidFill>
                            <a:srgbClr val="000000"/>
                          </a:solidFill>
                          <a:effectLst/>
                          <a:latin typeface="Times New Roman" panose="02020603050405020304" pitchFamily="18" charset="0"/>
                          <a:ea typeface="Calibri" panose="020F0502020204030204" pitchFamily="34" charset="0"/>
                          <a:cs typeface="+mn-cs"/>
                        </a:rPr>
                        <a:t>U-turn before ditch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a:solidFill>
                            <a:srgbClr val="000000"/>
                          </a:solidFill>
                          <a:effectLst/>
                          <a:latin typeface="Times New Roman" panose="02020603050405020304" pitchFamily="18" charset="0"/>
                          <a:ea typeface="Calibri" panose="020F0502020204030204" pitchFamily="34" charset="0"/>
                          <a:cs typeface="+mn-cs"/>
                        </a:rPr>
                        <a:t>Off-road crash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000" kern="1200" dirty="0">
                          <a:solidFill>
                            <a:srgbClr val="000000"/>
                          </a:solidFill>
                          <a:effectLst/>
                          <a:latin typeface="Times New Roman" panose="02020603050405020304" pitchFamily="18" charset="0"/>
                          <a:ea typeface="Calibri" panose="020F0502020204030204" pitchFamily="34" charset="0"/>
                          <a:cs typeface="+mn-cs"/>
                        </a:rPr>
                        <a:t>Unit 1 lost control during U-turn and ended up in ditch.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0009857"/>
                  </a:ext>
                </a:extLst>
              </a:tr>
            </a:tbl>
          </a:graphicData>
        </a:graphic>
      </p:graphicFrame>
    </p:spTree>
    <p:extLst>
      <p:ext uri="{BB962C8B-B14F-4D97-AF65-F5344CB8AC3E}">
        <p14:creationId xmlns:p14="http://schemas.microsoft.com/office/powerpoint/2010/main" val="2095001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7829D-1866-96ED-35CE-4610E7EBBF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1F7245-0EEF-CE39-F6E9-B89479EC9C50}"/>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48</a:t>
            </a:fld>
            <a:endParaRPr lang="en-US" sz="160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260ECE2E-DCD0-FAB5-F4EF-387804E33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61F1F633-154F-3AA5-7063-C5676B6AFD46}"/>
              </a:ext>
            </a:extLst>
          </p:cNvPr>
          <p:cNvSpPr>
            <a:spLocks noGrp="1"/>
          </p:cNvSpPr>
          <p:nvPr>
            <p:ph type="title"/>
          </p:nvPr>
        </p:nvSpPr>
        <p:spPr>
          <a:xfrm>
            <a:off x="838199" y="365126"/>
            <a:ext cx="10981267" cy="684742"/>
          </a:xfrm>
        </p:spPr>
        <p:txBody>
          <a:bodyPr>
            <a:normAutofit fontScale="90000"/>
          </a:bodyPr>
          <a:lstStyle/>
          <a:p>
            <a:r>
              <a:rPr lang="en-US" sz="4400" b="1" dirty="0" err="1">
                <a:solidFill>
                  <a:srgbClr val="680000"/>
                </a:solidFill>
                <a:latin typeface="Franklin Gothic Medium" panose="020B0603020102020204" pitchFamily="34" charset="0"/>
              </a:rPr>
              <a:t>Multimodel</a:t>
            </a:r>
            <a:r>
              <a:rPr lang="en-US" sz="4400" b="1" dirty="0">
                <a:solidFill>
                  <a:srgbClr val="680000"/>
                </a:solidFill>
                <a:latin typeface="Franklin Gothic Medium" panose="020B0603020102020204" pitchFamily="34" charset="0"/>
              </a:rPr>
              <a:t> Comparison</a:t>
            </a:r>
          </a:p>
        </p:txBody>
      </p:sp>
      <p:graphicFrame>
        <p:nvGraphicFramePr>
          <p:cNvPr id="5" name="Table 4">
            <a:extLst>
              <a:ext uri="{FF2B5EF4-FFF2-40B4-BE49-F238E27FC236}">
                <a16:creationId xmlns:a16="http://schemas.microsoft.com/office/drawing/2014/main" id="{65CD9010-3828-16A7-BE61-2FE85AF6B1D0}"/>
              </a:ext>
            </a:extLst>
          </p:cNvPr>
          <p:cNvGraphicFramePr>
            <a:graphicFrameLocks noGrp="1"/>
          </p:cNvGraphicFramePr>
          <p:nvPr/>
        </p:nvGraphicFramePr>
        <p:xfrm>
          <a:off x="838199" y="1295124"/>
          <a:ext cx="11057468" cy="4389120"/>
        </p:xfrm>
        <a:graphic>
          <a:graphicData uri="http://schemas.openxmlformats.org/drawingml/2006/table">
            <a:tbl>
              <a:tblPr firstRow="1" firstCol="1" bandRow="1"/>
              <a:tblGrid>
                <a:gridCol w="1219201">
                  <a:extLst>
                    <a:ext uri="{9D8B030D-6E8A-4147-A177-3AD203B41FA5}">
                      <a16:colId xmlns:a16="http://schemas.microsoft.com/office/drawing/2014/main" val="1927070093"/>
                    </a:ext>
                  </a:extLst>
                </a:gridCol>
                <a:gridCol w="3014133">
                  <a:extLst>
                    <a:ext uri="{9D8B030D-6E8A-4147-A177-3AD203B41FA5}">
                      <a16:colId xmlns:a16="http://schemas.microsoft.com/office/drawing/2014/main" val="854729630"/>
                    </a:ext>
                  </a:extLst>
                </a:gridCol>
                <a:gridCol w="2971800">
                  <a:extLst>
                    <a:ext uri="{9D8B030D-6E8A-4147-A177-3AD203B41FA5}">
                      <a16:colId xmlns:a16="http://schemas.microsoft.com/office/drawing/2014/main" val="2969359490"/>
                    </a:ext>
                  </a:extLst>
                </a:gridCol>
                <a:gridCol w="3852334">
                  <a:extLst>
                    <a:ext uri="{9D8B030D-6E8A-4147-A177-3AD203B41FA5}">
                      <a16:colId xmlns:a16="http://schemas.microsoft.com/office/drawing/2014/main" val="1577801609"/>
                    </a:ext>
                  </a:extLst>
                </a:gridCol>
              </a:tblGrid>
              <a:tr h="321823">
                <a:tc>
                  <a:txBody>
                    <a:bodyPr/>
                    <a:lstStyle/>
                    <a:p>
                      <a:pPr marL="0" marR="0" algn="l">
                        <a:lnSpc>
                          <a:spcPct val="100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Severity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ARM-LIC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CCA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Key Insights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5075853"/>
                  </a:ext>
                </a:extLst>
              </a:tr>
              <a:tr h="384465">
                <a:tc>
                  <a:txBody>
                    <a:bodyPr/>
                    <a:lstStyle/>
                    <a:p>
                      <a:pPr marL="0" marR="0" algn="l">
                        <a:lnSpc>
                          <a:spcPct val="100000"/>
                        </a:lnSpc>
                        <a:spcAft>
                          <a:spcPts val="800"/>
                        </a:spcAft>
                        <a:buNone/>
                      </a:pPr>
                      <a:r>
                        <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Multi-vehicle, high speed (65–70 mph), CMVs, dark roads, improper turns</a:t>
                      </a:r>
                      <a:endPar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C3 &amp; C5: High speed, CMV, dark roads, </a:t>
                      </a:r>
                      <a:r>
                        <a:rPr lang="en-US" sz="2400" b="0" dirty="0">
                          <a:latin typeface="Times New Roman" panose="02020603050405020304" pitchFamily="18" charset="0"/>
                          <a:cs typeface="Times New Roman" panose="02020603050405020304" pitchFamily="18" charset="0"/>
                        </a:rPr>
                        <a:t>driver impairment</a:t>
                      </a:r>
                      <a:endParaRPr lang="en-US" sz="2400" b="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Both models link severity to speed, lighting, heavy vehicles; CCA adds impairment</a:t>
                      </a:r>
                      <a:endPar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0428186"/>
                  </a:ext>
                </a:extLst>
              </a:tr>
              <a:tr h="321823">
                <a:tc>
                  <a:txBody>
                    <a:bodyPr/>
                    <a:lstStyle/>
                    <a:p>
                      <a:pPr marL="0" marR="0" algn="l">
                        <a:lnSpc>
                          <a:spcPct val="100000"/>
                        </a:lnSpc>
                        <a:spcAft>
                          <a:spcPts val="800"/>
                        </a:spcAft>
                        <a:buNone/>
                      </a:pPr>
                      <a:r>
                        <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Sideswipes, SUVs, improper turns, 45–60 mph zones</a:t>
                      </a:r>
                      <a:endPar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C1 (arterial) &amp; C2 (non-arterial): Moderate-speed crashes</a:t>
                      </a:r>
                      <a:endPar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Both show maneuver complexity; ARM gives crash types, CCA highlights road types</a:t>
                      </a:r>
                      <a:endPar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9293815"/>
                  </a:ext>
                </a:extLst>
              </a:tr>
              <a:tr h="321823">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O</a:t>
                      </a:r>
                      <a:endPar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Parked vehicles, &lt;25 mph, dark/wet roads</a:t>
                      </a:r>
                      <a:endPar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C6: Low-speed, urban, parked vehicle crashes</a:t>
                      </a:r>
                      <a:endPar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0000"/>
                        </a:lnSpc>
                        <a:spcAft>
                          <a:spcPts val="800"/>
                        </a:spcAft>
                        <a:buNone/>
                      </a:pPr>
                      <a:r>
                        <a:rPr lang="en-US" sz="2400" dirty="0">
                          <a:latin typeface="Times New Roman" panose="02020603050405020304" pitchFamily="18" charset="0"/>
                          <a:cs typeface="Times New Roman" panose="02020603050405020304" pitchFamily="18" charset="0"/>
                        </a:rPr>
                        <a:t>Both agree low-speed &amp; simple contexts reduce injury; ARM notes surface &amp; lighting</a:t>
                      </a:r>
                      <a:endParaRPr lang="en-US" sz="24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0009857"/>
                  </a:ext>
                </a:extLst>
              </a:tr>
            </a:tbl>
          </a:graphicData>
        </a:graphic>
      </p:graphicFrame>
    </p:spTree>
    <p:extLst>
      <p:ext uri="{BB962C8B-B14F-4D97-AF65-F5344CB8AC3E}">
        <p14:creationId xmlns:p14="http://schemas.microsoft.com/office/powerpoint/2010/main" val="2005059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09B72-36C1-7806-9C42-B1F27BCFC7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24850-51DF-82F3-73E2-EDB1E67190E2}"/>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49</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0EE08BEA-9AD9-5940-7390-D3081ACD7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04FB0C97-0701-207F-C91C-4BA17E6F85AC}"/>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Conclusion</a:t>
            </a:r>
          </a:p>
        </p:txBody>
      </p:sp>
      <p:sp>
        <p:nvSpPr>
          <p:cNvPr id="7" name="TextBox 6">
            <a:extLst>
              <a:ext uri="{FF2B5EF4-FFF2-40B4-BE49-F238E27FC236}">
                <a16:creationId xmlns:a16="http://schemas.microsoft.com/office/drawing/2014/main" id="{1F95415C-F978-2CF5-A980-FDF5B9850B59}"/>
              </a:ext>
            </a:extLst>
          </p:cNvPr>
          <p:cNvSpPr txBox="1"/>
          <p:nvPr/>
        </p:nvSpPr>
        <p:spPr>
          <a:xfrm>
            <a:off x="838198" y="1217836"/>
            <a:ext cx="10723538"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ARM-LIC revealed that certain combinations of factors—such as </a:t>
            </a:r>
            <a:r>
              <a:rPr lang="en-US" sz="2400" b="1" dirty="0">
                <a:solidFill>
                  <a:srgbClr val="003366"/>
                </a:solidFill>
                <a:latin typeface="Arial" panose="020B0604020202020204" pitchFamily="34" charset="0"/>
                <a:cs typeface="Arial" panose="020B0604020202020204" pitchFamily="34" charset="0"/>
              </a:rPr>
              <a:t>improper turning behavior, commercial vehicles, and high-speed zones</a:t>
            </a:r>
            <a:r>
              <a:rPr lang="en-US" sz="2400" dirty="0">
                <a:latin typeface="Arial" panose="020B0604020202020204" pitchFamily="34" charset="0"/>
                <a:cs typeface="Arial" panose="020B0604020202020204" pitchFamily="34" charset="0"/>
              </a:rPr>
              <a:t>—frequently co-occurred in severe U-turn crashes.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LIC showed how layering additional context (e.g., </a:t>
            </a:r>
            <a:r>
              <a:rPr lang="en-US" sz="2400" b="1" dirty="0">
                <a:solidFill>
                  <a:srgbClr val="003366"/>
                </a:solidFill>
                <a:latin typeface="Arial" panose="020B0604020202020204" pitchFamily="34" charset="0"/>
                <a:cs typeface="Arial" panose="020B0604020202020204" pitchFamily="34" charset="0"/>
              </a:rPr>
              <a:t>poor lighting or intersection type</a:t>
            </a:r>
            <a:r>
              <a:rPr lang="en-US" sz="2400" dirty="0">
                <a:latin typeface="Arial" panose="020B0604020202020204" pitchFamily="34" charset="0"/>
                <a:cs typeface="Arial" panose="020B0604020202020204" pitchFamily="34" charset="0"/>
              </a:rPr>
              <a:t>) can strengthen the link between risk factors and crash severity.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CCA showed that U-turn crashes follow distinct patterns shaped by either environmental conditions (</a:t>
            </a:r>
            <a:r>
              <a:rPr lang="en-US" sz="2400" b="1" dirty="0">
                <a:solidFill>
                  <a:srgbClr val="003366"/>
                </a:solidFill>
                <a:latin typeface="Arial" panose="020B0604020202020204" pitchFamily="34" charset="0"/>
                <a:cs typeface="Arial" panose="020B0604020202020204" pitchFamily="34" charset="0"/>
              </a:rPr>
              <a:t>e.g., darkness, wet roads</a:t>
            </a:r>
            <a:r>
              <a:rPr lang="en-US" sz="2400" dirty="0">
                <a:latin typeface="Arial" panose="020B0604020202020204" pitchFamily="34" charset="0"/>
                <a:cs typeface="Arial" panose="020B0604020202020204" pitchFamily="34" charset="0"/>
              </a:rPr>
              <a:t>) or driver factors (</a:t>
            </a:r>
            <a:r>
              <a:rPr lang="en-US" sz="2400" b="1" dirty="0">
                <a:solidFill>
                  <a:srgbClr val="003366"/>
                </a:solidFill>
                <a:latin typeface="Arial" panose="020B0604020202020204" pitchFamily="34" charset="0"/>
                <a:cs typeface="Arial" panose="020B0604020202020204" pitchFamily="34" charset="0"/>
              </a:rPr>
              <a:t>e.g., failure to yield</a:t>
            </a:r>
            <a:r>
              <a:rPr lang="en-US" sz="2400" dirty="0">
                <a:latin typeface="Arial" panose="020B0604020202020204" pitchFamily="34" charset="0"/>
                <a:cs typeface="Arial" panose="020B0604020202020204" pitchFamily="34" charset="0"/>
              </a:rPr>
              <a:t>), highlighting the context-specific nature of crash risks.</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509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0173-A83B-3E62-57E5-A592908055AE}"/>
              </a:ext>
            </a:extLst>
          </p:cNvPr>
          <p:cNvSpPr>
            <a:spLocks noGrp="1"/>
          </p:cNvSpPr>
          <p:nvPr>
            <p:ph type="title"/>
          </p:nvPr>
        </p:nvSpPr>
        <p:spPr/>
        <p:txBody>
          <a:bodyPr/>
          <a:lstStyle/>
          <a:p>
            <a:r>
              <a:rPr lang="en-US" b="1" dirty="0">
                <a:solidFill>
                  <a:srgbClr val="680000"/>
                </a:solidFill>
                <a:latin typeface="Franklin Gothic Medium" panose="020B0603020102020204" pitchFamily="34" charset="0"/>
              </a:rPr>
              <a:t>Types of U-turn</a:t>
            </a:r>
            <a:endParaRPr lang="en-US" dirty="0"/>
          </a:p>
        </p:txBody>
      </p:sp>
      <p:sp>
        <p:nvSpPr>
          <p:cNvPr id="4" name="Slide Number Placeholder 3">
            <a:extLst>
              <a:ext uri="{FF2B5EF4-FFF2-40B4-BE49-F238E27FC236}">
                <a16:creationId xmlns:a16="http://schemas.microsoft.com/office/drawing/2014/main" id="{25B2B7E5-7A67-8B52-3206-F1E629DD4648}"/>
              </a:ext>
            </a:extLst>
          </p:cNvPr>
          <p:cNvSpPr>
            <a:spLocks noGrp="1"/>
          </p:cNvSpPr>
          <p:nvPr>
            <p:ph type="sldNum" sz="quarter" idx="12"/>
          </p:nvPr>
        </p:nvSpPr>
        <p:spPr/>
        <p:txBody>
          <a:bodyPr/>
          <a:lstStyle/>
          <a:p>
            <a:fld id="{AD813B8F-0C96-4966-B9C2-C2B58D97F9E1}" type="slidenum">
              <a:rPr lang="en-US" smtClean="0"/>
              <a:t>5</a:t>
            </a:fld>
            <a:endParaRPr lang="en-US"/>
          </a:p>
        </p:txBody>
      </p:sp>
      <p:sp>
        <p:nvSpPr>
          <p:cNvPr id="5" name="TextBox 4">
            <a:extLst>
              <a:ext uri="{FF2B5EF4-FFF2-40B4-BE49-F238E27FC236}">
                <a16:creationId xmlns:a16="http://schemas.microsoft.com/office/drawing/2014/main" id="{483B8AAD-7BB7-7158-B16C-B114181797F7}"/>
              </a:ext>
            </a:extLst>
          </p:cNvPr>
          <p:cNvSpPr txBox="1"/>
          <p:nvPr/>
        </p:nvSpPr>
        <p:spPr>
          <a:xfrm>
            <a:off x="986470" y="3340541"/>
            <a:ext cx="2635250" cy="437043"/>
          </a:xfrm>
          <a:prstGeom prst="rect">
            <a:avLst/>
          </a:prstGeom>
          <a:noFill/>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lnSpc>
                <a:spcPct val="120000"/>
              </a:lnSpc>
              <a:spcAft>
                <a:spcPts val="600"/>
              </a:spcAft>
            </a:pPr>
            <a:r>
              <a:rPr lang="en-US" altLang="zh-TW" sz="2000" b="1" dirty="0">
                <a:latin typeface="+mn-lt"/>
                <a:ea typeface="+mn-ea"/>
                <a:cs typeface="+mn-cs"/>
              </a:rPr>
              <a:t>Signalized U-Turn</a:t>
            </a:r>
          </a:p>
        </p:txBody>
      </p:sp>
      <p:pic>
        <p:nvPicPr>
          <p:cNvPr id="14" name="Picture 2" descr="U-Turn Signs and Lights : r/mildlyinteresting">
            <a:extLst>
              <a:ext uri="{FF2B5EF4-FFF2-40B4-BE49-F238E27FC236}">
                <a16:creationId xmlns:a16="http://schemas.microsoft.com/office/drawing/2014/main" id="{E22292BC-11A7-DF80-C97A-8BAEF662E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042" y="896400"/>
            <a:ext cx="4935664" cy="30129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A74CEAC-365C-4EA3-1416-353E1F3F7640}"/>
              </a:ext>
            </a:extLst>
          </p:cNvPr>
          <p:cNvPicPr>
            <a:picLocks noChangeAspect="1"/>
          </p:cNvPicPr>
          <p:nvPr/>
        </p:nvPicPr>
        <p:blipFill>
          <a:blip r:embed="rId4"/>
          <a:stretch>
            <a:fillRect/>
          </a:stretch>
        </p:blipFill>
        <p:spPr>
          <a:xfrm>
            <a:off x="645464" y="3875096"/>
            <a:ext cx="4236748" cy="2616815"/>
          </a:xfrm>
          <a:prstGeom prst="rect">
            <a:avLst/>
          </a:prstGeom>
        </p:spPr>
      </p:pic>
      <p:sp>
        <p:nvSpPr>
          <p:cNvPr id="18" name="TextBox 17">
            <a:extLst>
              <a:ext uri="{FF2B5EF4-FFF2-40B4-BE49-F238E27FC236}">
                <a16:creationId xmlns:a16="http://schemas.microsoft.com/office/drawing/2014/main" id="{D70223EE-B875-E063-2AAE-FB1D21808B35}"/>
              </a:ext>
            </a:extLst>
          </p:cNvPr>
          <p:cNvSpPr txBox="1"/>
          <p:nvPr/>
        </p:nvSpPr>
        <p:spPr>
          <a:xfrm>
            <a:off x="5618747" y="4137672"/>
            <a:ext cx="5983705" cy="2308324"/>
          </a:xfrm>
          <a:prstGeom prst="rect">
            <a:avLst/>
          </a:prstGeom>
          <a:noFill/>
        </p:spPr>
        <p:txBody>
          <a:bodyPr wrap="square">
            <a:spAutoFit/>
          </a:bodyPr>
          <a:lstStyle/>
          <a:p>
            <a:pPr marL="285750" indent="-285750">
              <a:buFont typeface="Wingdings" panose="05000000000000000000" pitchFamily="2" charset="2"/>
              <a:buChar char="Ø"/>
            </a:pPr>
            <a:r>
              <a:rPr lang="en-US" sz="2400" dirty="0"/>
              <a:t>Controlled by a traffic light.</a:t>
            </a:r>
          </a:p>
          <a:p>
            <a:pPr marL="285750" indent="-285750">
              <a:buFont typeface="Wingdings" panose="05000000000000000000" pitchFamily="2" charset="2"/>
              <a:buChar char="Ø"/>
            </a:pPr>
            <a:r>
              <a:rPr lang="en-US" sz="2400" dirty="0"/>
              <a:t>Often integrated into protected left-turn phases.</a:t>
            </a:r>
          </a:p>
          <a:p>
            <a:pPr marL="285750" indent="-285750">
              <a:buFont typeface="Wingdings" panose="05000000000000000000" pitchFamily="2" charset="2"/>
              <a:buChar char="Ø"/>
            </a:pPr>
            <a:r>
              <a:rPr lang="en-US" sz="2400" dirty="0"/>
              <a:t>Improves traffic flow predictability.</a:t>
            </a:r>
          </a:p>
          <a:p>
            <a:pPr marL="285750" indent="-285750">
              <a:buFont typeface="Wingdings" panose="05000000000000000000" pitchFamily="2" charset="2"/>
              <a:buChar char="Ø"/>
            </a:pPr>
            <a:r>
              <a:rPr lang="en-US" sz="2400" dirty="0"/>
              <a:t>Reduces the likelihood of angle and side-swipe crashes.</a:t>
            </a:r>
          </a:p>
        </p:txBody>
      </p:sp>
      <p:grpSp>
        <p:nvGrpSpPr>
          <p:cNvPr id="21" name="Group 20">
            <a:extLst>
              <a:ext uri="{FF2B5EF4-FFF2-40B4-BE49-F238E27FC236}">
                <a16:creationId xmlns:a16="http://schemas.microsoft.com/office/drawing/2014/main" id="{57DCB118-2AD5-8A19-F638-E937B7B67981}"/>
              </a:ext>
            </a:extLst>
          </p:cNvPr>
          <p:cNvGrpSpPr/>
          <p:nvPr/>
        </p:nvGrpSpPr>
        <p:grpSpPr>
          <a:xfrm>
            <a:off x="1241425" y="1542938"/>
            <a:ext cx="2286000" cy="1738313"/>
            <a:chOff x="1241425" y="1542938"/>
            <a:chExt cx="2286000" cy="1738313"/>
          </a:xfrm>
        </p:grpSpPr>
        <p:grpSp>
          <p:nvGrpSpPr>
            <p:cNvPr id="6" name="Group 5">
              <a:extLst>
                <a:ext uri="{FF2B5EF4-FFF2-40B4-BE49-F238E27FC236}">
                  <a16:creationId xmlns:a16="http://schemas.microsoft.com/office/drawing/2014/main" id="{D4967047-6DBF-09FF-9DA6-2EB23DC35150}"/>
                </a:ext>
              </a:extLst>
            </p:cNvPr>
            <p:cNvGrpSpPr/>
            <p:nvPr/>
          </p:nvGrpSpPr>
          <p:grpSpPr>
            <a:xfrm>
              <a:off x="1241425" y="1542938"/>
              <a:ext cx="2286000" cy="1738313"/>
              <a:chOff x="1225383" y="2238375"/>
              <a:chExt cx="2286000" cy="1738313"/>
            </a:xfrm>
          </p:grpSpPr>
          <p:sp>
            <p:nvSpPr>
              <p:cNvPr id="7" name="Arrow: Chevron 6">
                <a:extLst>
                  <a:ext uri="{FF2B5EF4-FFF2-40B4-BE49-F238E27FC236}">
                    <a16:creationId xmlns:a16="http://schemas.microsoft.com/office/drawing/2014/main" id="{0E97E505-F0B3-33B7-ED6E-B610C1C4C373}"/>
                  </a:ext>
                </a:extLst>
              </p:cNvPr>
              <p:cNvSpPr/>
              <p:nvPr/>
            </p:nvSpPr>
            <p:spPr>
              <a:xfrm>
                <a:off x="1225383" y="3429000"/>
                <a:ext cx="2286000" cy="547688"/>
              </a:xfrm>
              <a:prstGeom prst="chevron">
                <a:avLst/>
              </a:prstGeom>
              <a:solidFill>
                <a:srgbClr val="FFCC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9" name="Group 84">
                <a:extLst>
                  <a:ext uri="{FF2B5EF4-FFF2-40B4-BE49-F238E27FC236}">
                    <a16:creationId xmlns:a16="http://schemas.microsoft.com/office/drawing/2014/main" id="{1F261203-1117-1B6D-E1A8-E0C78D08B065}"/>
                  </a:ext>
                </a:extLst>
              </p:cNvPr>
              <p:cNvGrpSpPr>
                <a:grpSpLocks/>
              </p:cNvGrpSpPr>
              <p:nvPr/>
            </p:nvGrpSpPr>
            <p:grpSpPr bwMode="auto">
              <a:xfrm>
                <a:off x="1908008" y="2238375"/>
                <a:ext cx="914400" cy="1202690"/>
                <a:chOff x="1066124" y="1069200"/>
                <a:chExt cx="914400" cy="1203976"/>
              </a:xfrm>
            </p:grpSpPr>
            <p:sp>
              <p:nvSpPr>
                <p:cNvPr id="12" name="Oval 11">
                  <a:extLst>
                    <a:ext uri="{FF2B5EF4-FFF2-40B4-BE49-F238E27FC236}">
                      <a16:creationId xmlns:a16="http://schemas.microsoft.com/office/drawing/2014/main" id="{9856660A-D6ED-FFC0-B865-0D598EACCD07}"/>
                    </a:ext>
                  </a:extLst>
                </p:cNvPr>
                <p:cNvSpPr/>
                <p:nvPr/>
              </p:nvSpPr>
              <p:spPr>
                <a:xfrm>
                  <a:off x="1066124" y="1069200"/>
                  <a:ext cx="914400" cy="913789"/>
                </a:xfrm>
                <a:prstGeom prst="ellipse">
                  <a:avLst/>
                </a:prstGeom>
                <a:noFill/>
                <a:ln w="57150">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13" name="Straight Connector 12">
                  <a:extLst>
                    <a:ext uri="{FF2B5EF4-FFF2-40B4-BE49-F238E27FC236}">
                      <a16:creationId xmlns:a16="http://schemas.microsoft.com/office/drawing/2014/main" id="{0092AE0D-5513-2BE6-6335-A5413C6CD96E}"/>
                    </a:ext>
                  </a:extLst>
                </p:cNvPr>
                <p:cNvCxnSpPr>
                  <a:cxnSpLocks/>
                </p:cNvCxnSpPr>
                <p:nvPr/>
              </p:nvCxnSpPr>
              <p:spPr>
                <a:xfrm>
                  <a:off x="1523324" y="1998245"/>
                  <a:ext cx="0" cy="274931"/>
                </a:xfrm>
                <a:prstGeom prst="line">
                  <a:avLst/>
                </a:prstGeom>
                <a:ln w="57150">
                  <a:solidFill>
                    <a:srgbClr val="FFCC99"/>
                  </a:solidFill>
                </a:ln>
              </p:spPr>
              <p:style>
                <a:lnRef idx="1">
                  <a:schemeClr val="accent1"/>
                </a:lnRef>
                <a:fillRef idx="0">
                  <a:schemeClr val="accent1"/>
                </a:fillRef>
                <a:effectRef idx="0">
                  <a:schemeClr val="accent1"/>
                </a:effectRef>
                <a:fontRef idx="minor">
                  <a:schemeClr val="tx1"/>
                </a:fontRef>
              </p:style>
            </p:cxnSp>
          </p:grpSp>
          <p:sp>
            <p:nvSpPr>
              <p:cNvPr id="10" name="TextBox 25">
                <a:extLst>
                  <a:ext uri="{FF2B5EF4-FFF2-40B4-BE49-F238E27FC236}">
                    <a16:creationId xmlns:a16="http://schemas.microsoft.com/office/drawing/2014/main" id="{BD2258A1-5549-ED17-3C5A-63D6E94B6862}"/>
                  </a:ext>
                </a:extLst>
              </p:cNvPr>
              <p:cNvSpPr txBox="1">
                <a:spLocks noChangeArrowheads="1"/>
              </p:cNvSpPr>
              <p:nvPr/>
            </p:nvSpPr>
            <p:spPr bwMode="auto">
              <a:xfrm>
                <a:off x="2747796" y="3471863"/>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01</a:t>
                </a:r>
              </a:p>
            </p:txBody>
          </p:sp>
        </p:grpSp>
        <p:pic>
          <p:nvPicPr>
            <p:cNvPr id="20" name="Graphic 19" descr="Line arrow: Horizontal U-turn with solid fill">
              <a:extLst>
                <a:ext uri="{FF2B5EF4-FFF2-40B4-BE49-F238E27FC236}">
                  <a16:creationId xmlns:a16="http://schemas.microsoft.com/office/drawing/2014/main" id="{97DE8C88-F7B2-E424-FF50-B8ABA115CC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2174" y="1674496"/>
              <a:ext cx="498152" cy="607683"/>
            </a:xfrm>
            <a:prstGeom prst="rect">
              <a:avLst/>
            </a:prstGeom>
          </p:spPr>
        </p:pic>
      </p:grpSp>
    </p:spTree>
    <p:extLst>
      <p:ext uri="{BB962C8B-B14F-4D97-AF65-F5344CB8AC3E}">
        <p14:creationId xmlns:p14="http://schemas.microsoft.com/office/powerpoint/2010/main" val="375790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9A741-9594-B11F-DE3B-9323358742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BF9FD3-1660-2D85-90B9-C5D4E9A835EF}"/>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50</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680BEDF7-44F5-9801-6722-F1B95E125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2012DF25-A8B0-7084-5B4F-41C9B7527A59}"/>
              </a:ext>
            </a:extLst>
          </p:cNvPr>
          <p:cNvSpPr>
            <a:spLocks noGrp="1"/>
          </p:cNvSpPr>
          <p:nvPr>
            <p:ph type="title"/>
          </p:nvPr>
        </p:nvSpPr>
        <p:spPr>
          <a:xfrm>
            <a:off x="838199" y="365126"/>
            <a:ext cx="10981267" cy="684742"/>
          </a:xfrm>
        </p:spPr>
        <p:txBody>
          <a:bodyPr>
            <a:normAutofit fontScale="90000"/>
          </a:bodyPr>
          <a:lstStyle/>
          <a:p>
            <a:r>
              <a:rPr lang="en-US" b="1" dirty="0">
                <a:solidFill>
                  <a:srgbClr val="680000"/>
                </a:solidFill>
                <a:latin typeface="Franklin Gothic Medium" panose="020B0603020102020204" pitchFamily="34" charset="0"/>
              </a:rPr>
              <a:t>Conclusion</a:t>
            </a:r>
            <a:endParaRPr lang="en-US" sz="4400" b="1" dirty="0">
              <a:solidFill>
                <a:srgbClr val="680000"/>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D9454514-5B8E-3B39-DF43-F4158205622B}"/>
              </a:ext>
            </a:extLst>
          </p:cNvPr>
          <p:cNvSpPr txBox="1"/>
          <p:nvPr/>
        </p:nvSpPr>
        <p:spPr>
          <a:xfrm>
            <a:off x="838198" y="1350854"/>
            <a:ext cx="10981267" cy="4093428"/>
          </a:xfrm>
          <a:prstGeom prst="rect">
            <a:avLst/>
          </a:prstGeom>
          <a:noFill/>
        </p:spPr>
        <p:txBody>
          <a:bodyPr wrap="square">
            <a:spAutoFit/>
          </a:bodyPr>
          <a:lstStyle/>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CCA plots further illustrated that crashes with the same setting—such as </a:t>
            </a:r>
            <a:r>
              <a:rPr lang="en-US" sz="2600" b="1" dirty="0">
                <a:solidFill>
                  <a:srgbClr val="003366"/>
                </a:solidFill>
                <a:latin typeface="Arial" panose="020B0604020202020204" pitchFamily="34" charset="0"/>
                <a:cs typeface="Arial" panose="020B0604020202020204" pitchFamily="34" charset="0"/>
              </a:rPr>
              <a:t>night-time rural segments (C3) or busy urban arterials (C1)</a:t>
            </a:r>
            <a:r>
              <a:rPr lang="en-US" sz="2600" dirty="0">
                <a:latin typeface="Arial" panose="020B0604020202020204" pitchFamily="34" charset="0"/>
                <a:cs typeface="Arial" panose="020B0604020202020204" pitchFamily="34" charset="0"/>
              </a:rPr>
              <a:t>—naturally cluster together, highlighting sharp differences in risk profiles across locations.</a:t>
            </a:r>
          </a:p>
          <a:p>
            <a:pPr marL="342900" indent="-342900">
              <a:buFont typeface="Arial" panose="020B0604020202020204" pitchFamily="34" charset="0"/>
              <a:buChar char="•"/>
            </a:pPr>
            <a:endParaRPr lang="en-US" sz="2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The combined findings emphasize the need for </a:t>
            </a:r>
            <a:r>
              <a:rPr lang="en-US" sz="2600" b="1" dirty="0">
                <a:solidFill>
                  <a:srgbClr val="003366"/>
                </a:solidFill>
                <a:latin typeface="Arial" panose="020B0604020202020204" pitchFamily="34" charset="0"/>
                <a:cs typeface="Arial" panose="020B0604020202020204" pitchFamily="34" charset="0"/>
              </a:rPr>
              <a:t>infrastructure upgrades, speed zone adjustments, and targeted driver education </a:t>
            </a:r>
            <a:r>
              <a:rPr lang="en-US" sz="2600" dirty="0">
                <a:latin typeface="Arial" panose="020B0604020202020204" pitchFamily="34" charset="0"/>
                <a:cs typeface="Arial" panose="020B0604020202020204" pitchFamily="34" charset="0"/>
              </a:rPr>
              <a:t>in high-risk U-turn scenarios to address the diverse factors contributing to crash severity.</a:t>
            </a:r>
          </a:p>
          <a:p>
            <a:pPr marL="342900" indent="-342900">
              <a:buFont typeface="Arial" panose="020B0604020202020204" pitchFamily="34" charset="0"/>
              <a:buChar char="•"/>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698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E3E6F-9DE9-F575-CBB5-0332979A17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CE0F81-976D-AF19-2FBF-28687FECFD30}"/>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51</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72A275D8-A4FB-A01C-4BDD-2ECE5063C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5B7AA9C4-0621-8192-8566-3E9D0050F32A}"/>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Limitations</a:t>
            </a:r>
          </a:p>
        </p:txBody>
      </p:sp>
      <p:sp>
        <p:nvSpPr>
          <p:cNvPr id="7" name="TextBox 6">
            <a:extLst>
              <a:ext uri="{FF2B5EF4-FFF2-40B4-BE49-F238E27FC236}">
                <a16:creationId xmlns:a16="http://schemas.microsoft.com/office/drawing/2014/main" id="{5933A74B-8144-C39F-674C-D8A5DE426072}"/>
              </a:ext>
            </a:extLst>
          </p:cNvPr>
          <p:cNvSpPr txBox="1"/>
          <p:nvPr/>
        </p:nvSpPr>
        <p:spPr>
          <a:xfrm>
            <a:off x="838199" y="1164134"/>
            <a:ext cx="10677043" cy="5693866"/>
          </a:xfrm>
          <a:prstGeom prst="rect">
            <a:avLst/>
          </a:prstGeom>
          <a:noFill/>
        </p:spPr>
        <p:txBody>
          <a:bodyPr wrap="square">
            <a:spAutoFit/>
          </a:bodyPr>
          <a:lstStyle/>
          <a:p>
            <a:pPr marL="342900" indent="-342900">
              <a:buClr>
                <a:srgbClr val="003366"/>
              </a:buClr>
              <a:buFont typeface="Arial" panose="020B0604020202020204" pitchFamily="34" charset="0"/>
              <a:buChar char="•"/>
            </a:pPr>
            <a:r>
              <a:rPr lang="en-US" sz="2400" dirty="0">
                <a:latin typeface="Arial" panose="020B0604020202020204" pitchFamily="34" charset="0"/>
                <a:cs typeface="Arial" panose="020B0604020202020204" pitchFamily="34" charset="0"/>
              </a:rPr>
              <a:t>The analysis relies on crash data from a single state, which may limit the generalizability of the findings to areas with different roadway designs, enforcement standards, or driver behavior patterns.</a:t>
            </a:r>
          </a:p>
          <a:p>
            <a:pPr marL="342900" indent="-342900">
              <a:buClr>
                <a:srgbClr val="003366"/>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Clr>
                <a:srgbClr val="003366"/>
              </a:buClr>
              <a:buFont typeface="Arial" panose="020B0604020202020204" pitchFamily="34" charset="0"/>
              <a:buChar char="•"/>
            </a:pPr>
            <a:r>
              <a:rPr lang="en-US" sz="2400" dirty="0">
                <a:latin typeface="Arial" panose="020B0604020202020204" pitchFamily="34" charset="0"/>
                <a:cs typeface="Arial" panose="020B0604020202020204" pitchFamily="34" charset="0"/>
              </a:rPr>
              <a:t>The use of historical crash records prevents the study from capturing real-time conditions such as driver distraction, vehicle malfunction, or instantaneous traffic flow, which could influence crash severity but are often unreported.</a:t>
            </a:r>
          </a:p>
          <a:p>
            <a:pPr marL="342900" indent="-342900">
              <a:buClr>
                <a:srgbClr val="003366"/>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Clr>
                <a:srgbClr val="003366"/>
              </a:buClr>
              <a:buFont typeface="Arial" panose="020B0604020202020204" pitchFamily="34" charset="0"/>
              <a:buChar char="•"/>
            </a:pPr>
            <a:r>
              <a:rPr lang="en-US" sz="2400" dirty="0">
                <a:latin typeface="Arial" panose="020B0604020202020204" pitchFamily="34" charset="0"/>
                <a:cs typeface="Arial" panose="020B0604020202020204" pitchFamily="34" charset="0"/>
              </a:rPr>
              <a:t>Alternative intersections (e.g., MUTs and RCUTs) reroute left-turns and change conflict point patterns, often resulting in different crash behaviors compared to conventional intersections. However, this analysis could not distinguish between these designs, making it difficult to capture how their unique configurations might influence U-turn crash severity.</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5327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8ACDE-EC80-F68C-6685-55F1A1626F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88BE5-BE90-DA9F-F403-096613285ACF}"/>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52</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F13D004-B54C-187F-7967-04A0179A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9251BDA4-F0EB-608F-DF96-1B328BECE896}"/>
              </a:ext>
            </a:extLst>
          </p:cNvPr>
          <p:cNvSpPr>
            <a:spLocks noGrp="1"/>
          </p:cNvSpPr>
          <p:nvPr>
            <p:ph type="title"/>
          </p:nvPr>
        </p:nvSpPr>
        <p:spPr>
          <a:xfrm>
            <a:off x="838199" y="365126"/>
            <a:ext cx="10981267" cy="684742"/>
          </a:xfrm>
        </p:spPr>
        <p:txBody>
          <a:bodyPr>
            <a:normAutofit fontScale="90000"/>
          </a:bodyPr>
          <a:lstStyle/>
          <a:p>
            <a:r>
              <a:rPr lang="en-US" sz="4400" b="1">
                <a:solidFill>
                  <a:srgbClr val="680000"/>
                </a:solidFill>
                <a:latin typeface="Franklin Gothic Medium" panose="020B0603020102020204" pitchFamily="34" charset="0"/>
              </a:rPr>
              <a:t>Future Research</a:t>
            </a:r>
            <a:endParaRPr lang="en-US" sz="4400" b="1" dirty="0">
              <a:solidFill>
                <a:srgbClr val="680000"/>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170C07EC-2CD5-41A2-6C53-D11FE2F60E37}"/>
              </a:ext>
            </a:extLst>
          </p:cNvPr>
          <p:cNvSpPr txBox="1"/>
          <p:nvPr/>
        </p:nvSpPr>
        <p:spPr>
          <a:xfrm>
            <a:off x="838199" y="1397348"/>
            <a:ext cx="10816526" cy="3785652"/>
          </a:xfrm>
          <a:prstGeom prst="rect">
            <a:avLst/>
          </a:prstGeom>
          <a:noFill/>
        </p:spPr>
        <p:txBody>
          <a:bodyPr wrap="square">
            <a:spAutoFit/>
          </a:bodyPr>
          <a:lstStyle/>
          <a:p>
            <a:pPr marL="342900" indent="-342900">
              <a:buClr>
                <a:srgbClr val="003366"/>
              </a:buClr>
              <a:buFont typeface="Arial" panose="020B0604020202020204" pitchFamily="34" charset="0"/>
              <a:buChar char="•"/>
            </a:pPr>
            <a:r>
              <a:rPr lang="en-US" sz="2400" dirty="0">
                <a:latin typeface="Arial" panose="020B0604020202020204" pitchFamily="34" charset="0"/>
                <a:cs typeface="Arial" panose="020B0604020202020204" pitchFamily="34" charset="0"/>
              </a:rPr>
              <a:t>Incorporate multi-state and real-time data to better capture dynamic crash factors and improve generalizability.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Clr>
                <a:srgbClr val="003366"/>
              </a:buClr>
              <a:buFont typeface="Arial" panose="020B0604020202020204" pitchFamily="34" charset="0"/>
              <a:buChar char="•"/>
            </a:pPr>
            <a:r>
              <a:rPr lang="en-US" sz="2400" dirty="0">
                <a:latin typeface="Arial" panose="020B0604020202020204" pitchFamily="34" charset="0"/>
                <a:cs typeface="Arial" panose="020B0604020202020204" pitchFamily="34" charset="0"/>
              </a:rPr>
              <a:t>Investigate the impact of innovative intersections like MUTs and RCUTs on U-turn safety, as their unique geometry may lead to different crash trends than traditional designs.</a:t>
            </a:r>
          </a:p>
          <a:p>
            <a:pPr marL="342900" indent="-342900">
              <a:buClr>
                <a:srgbClr val="003366"/>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Clr>
                <a:srgbClr val="003366"/>
              </a:buClr>
              <a:buFont typeface="Arial" panose="020B0604020202020204" pitchFamily="34" charset="0"/>
              <a:buChar char="•"/>
            </a:pPr>
            <a:r>
              <a:rPr lang="en-US" sz="2400" dirty="0">
                <a:latin typeface="Arial" panose="020B0604020202020204" pitchFamily="34" charset="0"/>
                <a:cs typeface="Arial" panose="020B0604020202020204" pitchFamily="34" charset="0"/>
              </a:rPr>
              <a:t>Investigate the role of vehicle automation features (e.g., lane-keeping, collision warning) in U-turn crashes to assess how AV technologies may alter risk patterns.</a:t>
            </a:r>
          </a:p>
        </p:txBody>
      </p:sp>
    </p:spTree>
    <p:extLst>
      <p:ext uri="{BB962C8B-B14F-4D97-AF65-F5344CB8AC3E}">
        <p14:creationId xmlns:p14="http://schemas.microsoft.com/office/powerpoint/2010/main" val="1294779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C2741-A8CC-87D1-E472-CDEE14B434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E23A47-93D5-FE35-0169-B050D4561060}"/>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53</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D82C3529-5F73-5CE3-8248-ED9279D86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75A6FF3F-5D40-76F9-A2EC-CD0344B6693F}"/>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Publications on Thesis</a:t>
            </a:r>
          </a:p>
        </p:txBody>
      </p:sp>
      <p:sp>
        <p:nvSpPr>
          <p:cNvPr id="7" name="TextBox 6">
            <a:extLst>
              <a:ext uri="{FF2B5EF4-FFF2-40B4-BE49-F238E27FC236}">
                <a16:creationId xmlns:a16="http://schemas.microsoft.com/office/drawing/2014/main" id="{3B8E1A16-5E4C-FD6B-F141-12222DBDD4DF}"/>
              </a:ext>
            </a:extLst>
          </p:cNvPr>
          <p:cNvSpPr txBox="1"/>
          <p:nvPr/>
        </p:nvSpPr>
        <p:spPr>
          <a:xfrm>
            <a:off x="838198" y="1217836"/>
            <a:ext cx="11117828" cy="4893647"/>
          </a:xfrm>
          <a:prstGeom prst="rect">
            <a:avLst/>
          </a:prstGeom>
          <a:noFill/>
        </p:spPr>
        <p:txBody>
          <a:bodyPr wrap="square">
            <a:spAutoFit/>
          </a:bodyPr>
          <a:lstStyle/>
          <a:p>
            <a:pPr marL="342900" indent="-342900">
              <a:buFont typeface="Wingdings" panose="05000000000000000000" pitchFamily="2" charset="2"/>
              <a:buChar char="q"/>
            </a:pPr>
            <a:r>
              <a:rPr lang="en-US" sz="2400" b="1" dirty="0">
                <a:solidFill>
                  <a:srgbClr val="003366"/>
                </a:solidFill>
                <a:latin typeface="Arial" panose="020B0604020202020204" pitchFamily="34" charset="0"/>
                <a:cs typeface="Arial" panose="020B0604020202020204" pitchFamily="34" charset="0"/>
              </a:rPr>
              <a:t>Paper 1</a:t>
            </a:r>
          </a:p>
          <a:p>
            <a:r>
              <a:rPr lang="en-US" sz="2400" dirty="0">
                <a:latin typeface="Arial" panose="020B0604020202020204" pitchFamily="34" charset="0"/>
                <a:cs typeface="Arial" panose="020B0604020202020204" pitchFamily="34" charset="0"/>
              </a:rPr>
              <a:t>Uncovering Robust Patterns in U-Turn Crash Severity Using Lift Increase Criterion in Association Rule Mining Using Multimodal Data.</a:t>
            </a:r>
          </a:p>
          <a:p>
            <a:r>
              <a:rPr lang="en-US" sz="2400" dirty="0">
                <a:latin typeface="Arial" panose="020B0604020202020204" pitchFamily="34" charset="0"/>
                <a:cs typeface="Arial" panose="020B0604020202020204" pitchFamily="34" charset="0"/>
              </a:rPr>
              <a:t>Submitted to: </a:t>
            </a:r>
            <a:r>
              <a:rPr lang="en-US" sz="2400" b="1" dirty="0">
                <a:latin typeface="Arial" panose="020B0604020202020204" pitchFamily="34" charset="0"/>
                <a:cs typeface="Arial" panose="020B0604020202020204" pitchFamily="34" charset="0"/>
              </a:rPr>
              <a:t>Journal of Transportation Safety &amp; Security (JTSS)</a:t>
            </a:r>
          </a:p>
          <a:p>
            <a:endParaRPr lang="en-US"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400" b="1" dirty="0">
                <a:solidFill>
                  <a:srgbClr val="003366"/>
                </a:solidFill>
                <a:latin typeface="Arial" panose="020B0604020202020204" pitchFamily="34" charset="0"/>
                <a:cs typeface="Arial" panose="020B0604020202020204" pitchFamily="34" charset="0"/>
              </a:rPr>
              <a:t>Paper 2 </a:t>
            </a:r>
          </a:p>
          <a:p>
            <a:r>
              <a:rPr lang="en-US" sz="2400" dirty="0">
                <a:latin typeface="Arial" panose="020B0604020202020204" pitchFamily="34" charset="0"/>
                <a:cs typeface="Arial" panose="020B0604020202020204" pitchFamily="34" charset="0"/>
              </a:rPr>
              <a:t>Pattern Recognition and Risk Analysis in U-Turn Crashes.</a:t>
            </a:r>
          </a:p>
          <a:p>
            <a:r>
              <a:rPr lang="en-US" sz="2400" dirty="0">
                <a:latin typeface="Arial" panose="020B0604020202020204" pitchFamily="34" charset="0"/>
                <a:cs typeface="Arial" panose="020B0604020202020204" pitchFamily="34" charset="0"/>
              </a:rPr>
              <a:t>Under review at: </a:t>
            </a:r>
            <a:r>
              <a:rPr lang="en-US" sz="2400" b="1" dirty="0">
                <a:latin typeface="Arial" panose="020B0604020202020204" pitchFamily="34" charset="0"/>
                <a:cs typeface="Arial" panose="020B0604020202020204" pitchFamily="34" charset="0"/>
              </a:rPr>
              <a:t>Transportation Research Record (TRR)</a:t>
            </a:r>
          </a:p>
          <a:p>
            <a:endParaRPr lang="en-US"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400" b="1" dirty="0">
                <a:solidFill>
                  <a:srgbClr val="003366"/>
                </a:solidFill>
                <a:latin typeface="Arial" panose="020B0604020202020204" pitchFamily="34" charset="0"/>
                <a:cs typeface="Arial" panose="020B0604020202020204" pitchFamily="34" charset="0"/>
              </a:rPr>
              <a:t>Paper 3 </a:t>
            </a:r>
          </a:p>
          <a:p>
            <a:r>
              <a:rPr lang="en-US" sz="2400" dirty="0">
                <a:latin typeface="Arial" panose="020B0604020202020204" pitchFamily="34" charset="0"/>
                <a:cs typeface="Arial" panose="020B0604020202020204" pitchFamily="34" charset="0"/>
              </a:rPr>
              <a:t>Revisiting U-Turn Configurations: A Systematic Review of Design Innovations and Safety Implications. </a:t>
            </a:r>
          </a:p>
          <a:p>
            <a:r>
              <a:rPr lang="en-US" sz="2400" dirty="0">
                <a:latin typeface="Arial" panose="020B0604020202020204" pitchFamily="34" charset="0"/>
                <a:cs typeface="Arial" panose="020B0604020202020204" pitchFamily="34" charset="0"/>
              </a:rPr>
              <a:t>Under review at: </a:t>
            </a:r>
            <a:r>
              <a:rPr lang="en-US" sz="2400" b="1" dirty="0">
                <a:latin typeface="Arial" panose="020B0604020202020204" pitchFamily="34" charset="0"/>
                <a:cs typeface="Arial" panose="020B0604020202020204" pitchFamily="34" charset="0"/>
              </a:rPr>
              <a:t>Transportation Research Record (TRR)</a:t>
            </a:r>
          </a:p>
        </p:txBody>
      </p:sp>
    </p:spTree>
    <p:extLst>
      <p:ext uri="{BB962C8B-B14F-4D97-AF65-F5344CB8AC3E}">
        <p14:creationId xmlns:p14="http://schemas.microsoft.com/office/powerpoint/2010/main" val="365692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5B385-7369-5FC0-BE48-B31D6599775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44A41E-83B5-E137-AD2B-E267C70B4F48}"/>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54</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979F2C38-77A8-38D3-2AB4-5E3E4C77D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23205577-D661-30B0-F7EF-60206BF8EE33}"/>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References</a:t>
            </a:r>
          </a:p>
        </p:txBody>
      </p:sp>
      <p:sp>
        <p:nvSpPr>
          <p:cNvPr id="7" name="TextBox 6">
            <a:extLst>
              <a:ext uri="{FF2B5EF4-FFF2-40B4-BE49-F238E27FC236}">
                <a16:creationId xmlns:a16="http://schemas.microsoft.com/office/drawing/2014/main" id="{9BD4A211-603D-5A98-D010-CF0B611E3CF4}"/>
              </a:ext>
            </a:extLst>
          </p:cNvPr>
          <p:cNvSpPr txBox="1"/>
          <p:nvPr/>
        </p:nvSpPr>
        <p:spPr>
          <a:xfrm>
            <a:off x="838199" y="1049868"/>
            <a:ext cx="10900955"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Agrawal, R., </a:t>
            </a:r>
            <a:r>
              <a:rPr lang="en-US" sz="2400" dirty="0" err="1">
                <a:latin typeface="Arial" panose="020B0604020202020204" pitchFamily="34" charset="0"/>
                <a:cs typeface="Arial" panose="020B0604020202020204" pitchFamily="34" charset="0"/>
              </a:rPr>
              <a:t>Imieliński</a:t>
            </a:r>
            <a:r>
              <a:rPr lang="en-US" sz="2400" dirty="0">
                <a:latin typeface="Arial" panose="020B0604020202020204" pitchFamily="34" charset="0"/>
                <a:cs typeface="Arial" panose="020B0604020202020204" pitchFamily="34" charset="0"/>
              </a:rPr>
              <a:t>, T., Swami, A., 1993. Mining association rules between sets of items in large databases. SIGMOD Rec. 22, 207–216. https://doi.org/10.1145/170036.170072</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Agrawal, R., Srikant, R., 1994. Fast Algorithms for Mining Association Rules in Large Databases, in: Proceedings of the 20th International Conference on Very Large Data Bases, VLDB ’94. Morgan Kaufmann Publishers Inc., San Francisco, CA, USA, pp. 487–499.</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Brin, M.F., 1997. Botulinum toxin: Chemistry, pharmacology, toxicity, and immunology. Muscle &amp; Nerve 20, 146–168. https://doi.org/10.1002/(SICI)1097-4598(1997)6+&lt;146::AID-MUS10&gt;3.0.CO;2-4</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Fan, H.Q., Jia, B., Li, X.G., Tian, J.F., &amp; Yan, X.D., 2013. Characteristics of traffic flow at </a:t>
            </a:r>
            <a:r>
              <a:rPr lang="en-US" sz="2400" dirty="0" err="1">
                <a:latin typeface="Arial" panose="020B0604020202020204" pitchFamily="34" charset="0"/>
                <a:cs typeface="Arial" panose="020B0604020202020204" pitchFamily="34" charset="0"/>
              </a:rPr>
              <a:t>nonsignalized</a:t>
            </a:r>
            <a:r>
              <a:rPr lang="en-US" sz="2400" dirty="0">
                <a:latin typeface="Arial" panose="020B0604020202020204" pitchFamily="34" charset="0"/>
                <a:cs typeface="Arial" panose="020B0604020202020204" pitchFamily="34" charset="0"/>
              </a:rPr>
              <a:t> T-shaped intersection with U-turn movements. The Scientific World Journal.</a:t>
            </a:r>
          </a:p>
        </p:txBody>
      </p:sp>
    </p:spTree>
    <p:extLst>
      <p:ext uri="{BB962C8B-B14F-4D97-AF65-F5344CB8AC3E}">
        <p14:creationId xmlns:p14="http://schemas.microsoft.com/office/powerpoint/2010/main" val="1830299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1D38D-A6FA-1D9D-17B5-7BAE7D593E9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361599-D4A3-7F63-8DC6-FD7AAAF9B8DB}"/>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55</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B10C8E64-6072-B3B2-A591-E912D7DF8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itle 4">
            <a:extLst>
              <a:ext uri="{FF2B5EF4-FFF2-40B4-BE49-F238E27FC236}">
                <a16:creationId xmlns:a16="http://schemas.microsoft.com/office/drawing/2014/main" id="{B35FD2EF-0B61-76FA-F7ED-41B5249321F2}"/>
              </a:ext>
            </a:extLst>
          </p:cNvPr>
          <p:cNvSpPr>
            <a:spLocks noGrp="1"/>
          </p:cNvSpPr>
          <p:nvPr>
            <p:ph type="title"/>
          </p:nvPr>
        </p:nvSpPr>
        <p:spPr>
          <a:xfrm>
            <a:off x="838199" y="365126"/>
            <a:ext cx="10981267" cy="684742"/>
          </a:xfrm>
        </p:spPr>
        <p:txBody>
          <a:bodyPr>
            <a:normAutofit fontScale="90000"/>
          </a:bodyPr>
          <a:lstStyle/>
          <a:p>
            <a:r>
              <a:rPr lang="en-US" sz="4400" b="1" dirty="0">
                <a:solidFill>
                  <a:srgbClr val="680000"/>
                </a:solidFill>
                <a:latin typeface="Franklin Gothic Medium" panose="020B0603020102020204" pitchFamily="34" charset="0"/>
              </a:rPr>
              <a:t>References</a:t>
            </a:r>
          </a:p>
        </p:txBody>
      </p:sp>
      <p:sp>
        <p:nvSpPr>
          <p:cNvPr id="7" name="TextBox 6">
            <a:extLst>
              <a:ext uri="{FF2B5EF4-FFF2-40B4-BE49-F238E27FC236}">
                <a16:creationId xmlns:a16="http://schemas.microsoft.com/office/drawing/2014/main" id="{37694CEA-F387-4F9D-F1A9-D6EEBC4650B0}"/>
              </a:ext>
            </a:extLst>
          </p:cNvPr>
          <p:cNvSpPr txBox="1"/>
          <p:nvPr/>
        </p:nvSpPr>
        <p:spPr>
          <a:xfrm>
            <a:off x="838199" y="1049868"/>
            <a:ext cx="10900955"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Khan, T., Vivek, A.K. and Mohapatra, S.S., 2021. Comparative appraisal of critical gap estimation techniques in the context of U-turning vehicles. Transportation Research Record, [online] 2675(12). https://doi.org/10.1177/03611981211035761</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Liu, P., Wang, X., Lu, J. and Sokolow, G., 2007. Headway acceptance characteristics of U-turning vehicles at unsignalized intersections. Transportation Research Record: Journal of the Transportation Research Board, 2027, pp.52-57. https://doi.org/10.3141/2027-07</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Wu, W., Sun, R., Li, Y. and Chen, R., 2020. Cooperative U-turn merging behaviors and their impacts on road traffic in CVIS environment. Journal of Advanced Transportation. </a:t>
            </a:r>
            <a:r>
              <a:rPr lang="en-US" sz="2400" dirty="0">
                <a:latin typeface="Arial" panose="020B0604020202020204" pitchFamily="34" charset="0"/>
                <a:cs typeface="Arial" panose="020B0604020202020204" pitchFamily="34" charset="0"/>
                <a:hlinkClick r:id="rId4"/>
              </a:rPr>
              <a:t>https://doi.org/10.1155/2020/4158569</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Inman, V. W., Haas, R. P., &amp; Yang, C. Y. D. (2013). "Evaluation of Restricted Crossing U-Turn Intersection as a Safety Treatment on Four-Lane Divided Highway". ITE Journal, 83(9), 29. </a:t>
            </a:r>
          </a:p>
        </p:txBody>
      </p:sp>
    </p:spTree>
    <p:extLst>
      <p:ext uri="{BB962C8B-B14F-4D97-AF65-F5344CB8AC3E}">
        <p14:creationId xmlns:p14="http://schemas.microsoft.com/office/powerpoint/2010/main" val="1918278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8607D-A0BC-53CA-99C4-C3122423CA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4C3665-6CB4-F4E4-2E13-DE3BF5307537}"/>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56</a:t>
            </a:fld>
            <a:endParaRPr lang="en-US" sz="1600" dirty="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F056FF6-0775-EAB9-218B-860A49882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8" name="Picture 7" descr="A person in a striped shirt&#10;&#10;Description automatically generated">
            <a:extLst>
              <a:ext uri="{FF2B5EF4-FFF2-40B4-BE49-F238E27FC236}">
                <a16:creationId xmlns:a16="http://schemas.microsoft.com/office/drawing/2014/main" id="{4040C602-A383-ADC1-F499-778C92FDC805}"/>
              </a:ext>
            </a:extLst>
          </p:cNvPr>
          <p:cNvPicPr>
            <a:picLocks noChangeAspect="1"/>
          </p:cNvPicPr>
          <p:nvPr/>
        </p:nvPicPr>
        <p:blipFill>
          <a:blip r:embed="rId4">
            <a:extLst>
              <a:ext uri="{28A0092B-C50C-407E-A947-70E740481C1C}">
                <a14:useLocalDpi xmlns:a14="http://schemas.microsoft.com/office/drawing/2010/main" val="0"/>
              </a:ext>
            </a:extLst>
          </a:blip>
          <a:srcRect t="11308"/>
          <a:stretch/>
        </p:blipFill>
        <p:spPr>
          <a:xfrm>
            <a:off x="2767770" y="2478736"/>
            <a:ext cx="1680754" cy="2236043"/>
          </a:xfrm>
          <a:prstGeom prst="rect">
            <a:avLst/>
          </a:prstGeom>
        </p:spPr>
      </p:pic>
      <p:sp>
        <p:nvSpPr>
          <p:cNvPr id="9" name="TextBox 8">
            <a:extLst>
              <a:ext uri="{FF2B5EF4-FFF2-40B4-BE49-F238E27FC236}">
                <a16:creationId xmlns:a16="http://schemas.microsoft.com/office/drawing/2014/main" id="{E9713C9E-306F-2DA2-3F0D-48576AE7A1DE}"/>
              </a:ext>
            </a:extLst>
          </p:cNvPr>
          <p:cNvSpPr txBox="1"/>
          <p:nvPr/>
        </p:nvSpPr>
        <p:spPr>
          <a:xfrm>
            <a:off x="4871160" y="1511986"/>
            <a:ext cx="244968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501215"/>
                </a:solidFill>
                <a:effectLst/>
                <a:uLnTx/>
                <a:uFillTx/>
                <a:latin typeface="Arial"/>
                <a:ea typeface="ＭＳ Ｐゴシック"/>
              </a:rPr>
              <a:t>THANK YOU!</a:t>
            </a:r>
            <a:endParaRPr lang="en-US" dirty="0"/>
          </a:p>
        </p:txBody>
      </p:sp>
      <p:sp>
        <p:nvSpPr>
          <p:cNvPr id="10" name="Rectangle 9">
            <a:extLst>
              <a:ext uri="{FF2B5EF4-FFF2-40B4-BE49-F238E27FC236}">
                <a16:creationId xmlns:a16="http://schemas.microsoft.com/office/drawing/2014/main" id="{271561B6-45D9-A644-45E1-04D1BF3BBC34}"/>
              </a:ext>
            </a:extLst>
          </p:cNvPr>
          <p:cNvSpPr/>
          <p:nvPr/>
        </p:nvSpPr>
        <p:spPr>
          <a:xfrm>
            <a:off x="6048663" y="2753438"/>
            <a:ext cx="3208548" cy="1477328"/>
          </a:xfrm>
          <a:prstGeom prst="rect">
            <a:avLst/>
          </a:prstGeom>
        </p:spPr>
        <p:txBody>
          <a:bodyPr wrap="square">
            <a:spAutoFit/>
          </a:bodyPr>
          <a:lstStyle/>
          <a:p>
            <a:r>
              <a:rPr lang="en-US" b="1" dirty="0">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rPr>
              <a:t>Syed Aaqib Javed</a:t>
            </a:r>
            <a:endParaRPr lang="en-US" dirty="0">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a:p>
            <a:r>
              <a:rPr lang="en-US">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rPr>
              <a:t>Graduate Student,</a:t>
            </a:r>
            <a:endParaRPr lang="en-US" dirty="0">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endParaRPr>
          </a:p>
          <a:p>
            <a:r>
              <a:rPr lang="en-US" dirty="0">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rPr>
              <a:t>Ingram School of Engineering</a:t>
            </a:r>
            <a:endParaRPr lang="en-US" dirty="0">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a:p>
            <a:r>
              <a:rPr lang="en-US" dirty="0">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rPr>
              <a:t>Texas State University</a:t>
            </a:r>
            <a:endParaRPr lang="en-US" dirty="0">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Times New Roman" panose="02020603050405020304" pitchFamily="18" charset="0"/>
                <a:cs typeface="Arial" panose="020B0604020202020204" pitchFamily="34" charset="0"/>
              </a:rPr>
              <a:t>Email: </a:t>
            </a:r>
            <a:r>
              <a:rPr kumimoji="0" lang="en-US"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jfk28</a:t>
            </a:r>
            <a:r>
              <a:rPr kumimoji="0" lang="en-US"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Times New Roman" panose="0202060305040502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@txstate.edu</a:t>
            </a:r>
            <a:endParaRPr lang="en-US" dirty="0">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82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62FA0-EBEE-5753-7CE1-F31D19837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FE11F-0118-3142-FDF6-0CF4B85B8D8B}"/>
              </a:ext>
            </a:extLst>
          </p:cNvPr>
          <p:cNvSpPr>
            <a:spLocks noGrp="1"/>
          </p:cNvSpPr>
          <p:nvPr>
            <p:ph type="title"/>
          </p:nvPr>
        </p:nvSpPr>
        <p:spPr/>
        <p:txBody>
          <a:bodyPr/>
          <a:lstStyle/>
          <a:p>
            <a:r>
              <a:rPr lang="en-US" b="1" dirty="0">
                <a:solidFill>
                  <a:srgbClr val="680000"/>
                </a:solidFill>
                <a:latin typeface="Franklin Gothic Medium" panose="020B0603020102020204" pitchFamily="34" charset="0"/>
              </a:rPr>
              <a:t>Types of U-turn</a:t>
            </a:r>
            <a:endParaRPr lang="en-US" dirty="0"/>
          </a:p>
        </p:txBody>
      </p:sp>
      <p:sp>
        <p:nvSpPr>
          <p:cNvPr id="4" name="Slide Number Placeholder 3">
            <a:extLst>
              <a:ext uri="{FF2B5EF4-FFF2-40B4-BE49-F238E27FC236}">
                <a16:creationId xmlns:a16="http://schemas.microsoft.com/office/drawing/2014/main" id="{740D08EA-E350-14EF-8ACD-08D1F435D2C6}"/>
              </a:ext>
            </a:extLst>
          </p:cNvPr>
          <p:cNvSpPr>
            <a:spLocks noGrp="1"/>
          </p:cNvSpPr>
          <p:nvPr>
            <p:ph type="sldNum" sz="quarter" idx="12"/>
          </p:nvPr>
        </p:nvSpPr>
        <p:spPr/>
        <p:txBody>
          <a:bodyPr/>
          <a:lstStyle/>
          <a:p>
            <a:fld id="{AD813B8F-0C96-4966-B9C2-C2B58D97F9E1}" type="slidenum">
              <a:rPr lang="en-US" smtClean="0"/>
              <a:t>6</a:t>
            </a:fld>
            <a:endParaRPr lang="en-US"/>
          </a:p>
        </p:txBody>
      </p:sp>
      <p:sp>
        <p:nvSpPr>
          <p:cNvPr id="49" name="TextBox 48">
            <a:extLst>
              <a:ext uri="{FF2B5EF4-FFF2-40B4-BE49-F238E27FC236}">
                <a16:creationId xmlns:a16="http://schemas.microsoft.com/office/drawing/2014/main" id="{62FB3152-E932-357B-E443-4CEF84610B9D}"/>
              </a:ext>
            </a:extLst>
          </p:cNvPr>
          <p:cNvSpPr txBox="1"/>
          <p:nvPr/>
        </p:nvSpPr>
        <p:spPr>
          <a:xfrm>
            <a:off x="1203090" y="4077101"/>
            <a:ext cx="2635250" cy="402546"/>
          </a:xfrm>
          <a:prstGeom prst="rect">
            <a:avLst/>
          </a:prstGeom>
          <a:noFill/>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lnSpc>
                <a:spcPct val="120000"/>
              </a:lnSpc>
              <a:spcAft>
                <a:spcPts val="600"/>
              </a:spcAft>
            </a:pPr>
            <a:r>
              <a:rPr lang="en-US" altLang="zh-TW" b="1" dirty="0">
                <a:latin typeface="+mn-lt"/>
                <a:ea typeface="+mn-ea"/>
                <a:cs typeface="+mn-cs"/>
              </a:rPr>
              <a:t>Median U-Turn</a:t>
            </a:r>
          </a:p>
        </p:txBody>
      </p:sp>
      <p:sp>
        <p:nvSpPr>
          <p:cNvPr id="50" name="TextBox 49">
            <a:extLst>
              <a:ext uri="{FF2B5EF4-FFF2-40B4-BE49-F238E27FC236}">
                <a16:creationId xmlns:a16="http://schemas.microsoft.com/office/drawing/2014/main" id="{06D331D3-65DE-5707-3F8A-BA39CC36A4EC}"/>
              </a:ext>
            </a:extLst>
          </p:cNvPr>
          <p:cNvSpPr txBox="1"/>
          <p:nvPr/>
        </p:nvSpPr>
        <p:spPr>
          <a:xfrm>
            <a:off x="1514619" y="5561168"/>
            <a:ext cx="2145139" cy="369332"/>
          </a:xfrm>
          <a:prstGeom prst="rect">
            <a:avLst/>
          </a:prstGeom>
          <a:noFill/>
        </p:spPr>
        <p:txBody>
          <a:bodyPr wrap="none" rtlCol="0">
            <a:spAutoFit/>
          </a:bodyPr>
          <a:lstStyle/>
          <a:p>
            <a:r>
              <a:rPr lang="en-US" b="1" dirty="0"/>
              <a:t>CONFLICTS</a:t>
            </a:r>
            <a:r>
              <a:rPr lang="en-US" dirty="0"/>
              <a:t>             </a:t>
            </a:r>
            <a:r>
              <a:rPr lang="en-US" b="1" dirty="0"/>
              <a:t>16</a:t>
            </a:r>
          </a:p>
        </p:txBody>
      </p:sp>
      <p:grpSp>
        <p:nvGrpSpPr>
          <p:cNvPr id="51" name="Group 50">
            <a:extLst>
              <a:ext uri="{FF2B5EF4-FFF2-40B4-BE49-F238E27FC236}">
                <a16:creationId xmlns:a16="http://schemas.microsoft.com/office/drawing/2014/main" id="{B1B70E93-DF3F-8323-C622-AB7414C6F78A}"/>
              </a:ext>
            </a:extLst>
          </p:cNvPr>
          <p:cNvGrpSpPr/>
          <p:nvPr/>
        </p:nvGrpSpPr>
        <p:grpSpPr>
          <a:xfrm>
            <a:off x="1380890" y="2116538"/>
            <a:ext cx="2286000" cy="1738313"/>
            <a:chOff x="1225383" y="2238375"/>
            <a:chExt cx="2286000" cy="1738313"/>
          </a:xfrm>
        </p:grpSpPr>
        <p:sp>
          <p:nvSpPr>
            <p:cNvPr id="52" name="Arrow: Chevron 51">
              <a:extLst>
                <a:ext uri="{FF2B5EF4-FFF2-40B4-BE49-F238E27FC236}">
                  <a16:creationId xmlns:a16="http://schemas.microsoft.com/office/drawing/2014/main" id="{3AB72CE4-32A5-A34C-F56B-D5EE19600F32}"/>
                </a:ext>
              </a:extLst>
            </p:cNvPr>
            <p:cNvSpPr/>
            <p:nvPr/>
          </p:nvSpPr>
          <p:spPr>
            <a:xfrm>
              <a:off x="1225383" y="3429000"/>
              <a:ext cx="2286000" cy="547688"/>
            </a:xfrm>
            <a:prstGeom prst="chevron">
              <a:avLst/>
            </a:prstGeom>
            <a:gradFill>
              <a:gsLst>
                <a:gs pos="0">
                  <a:schemeClr val="accent1">
                    <a:lumMod val="60000"/>
                    <a:lumOff val="40000"/>
                  </a:schemeClr>
                </a:gs>
                <a:gs pos="100000">
                  <a:schemeClr val="accent1"/>
                </a:gs>
              </a:gsLst>
              <a:lin ang="19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54" name="Group 84">
              <a:extLst>
                <a:ext uri="{FF2B5EF4-FFF2-40B4-BE49-F238E27FC236}">
                  <a16:creationId xmlns:a16="http://schemas.microsoft.com/office/drawing/2014/main" id="{5B4C6D6A-1F3F-1E57-2A00-18E1D736C50F}"/>
                </a:ext>
              </a:extLst>
            </p:cNvPr>
            <p:cNvGrpSpPr>
              <a:grpSpLocks/>
            </p:cNvGrpSpPr>
            <p:nvPr/>
          </p:nvGrpSpPr>
          <p:grpSpPr bwMode="auto">
            <a:xfrm>
              <a:off x="1908008" y="2238375"/>
              <a:ext cx="914400" cy="1187450"/>
              <a:chOff x="1066124" y="1069200"/>
              <a:chExt cx="914400" cy="1188720"/>
            </a:xfrm>
          </p:grpSpPr>
          <p:sp>
            <p:nvSpPr>
              <p:cNvPr id="57" name="Oval 56">
                <a:extLst>
                  <a:ext uri="{FF2B5EF4-FFF2-40B4-BE49-F238E27FC236}">
                    <a16:creationId xmlns:a16="http://schemas.microsoft.com/office/drawing/2014/main" id="{9D4991F0-44CC-2359-D8B0-CBD9F1456EBA}"/>
                  </a:ext>
                </a:extLst>
              </p:cNvPr>
              <p:cNvSpPr/>
              <p:nvPr/>
            </p:nvSpPr>
            <p:spPr>
              <a:xfrm>
                <a:off x="1066124" y="1069200"/>
                <a:ext cx="914400" cy="913789"/>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cxnSp>
            <p:nvCxnSpPr>
              <p:cNvPr id="58" name="Straight Connector 57">
                <a:extLst>
                  <a:ext uri="{FF2B5EF4-FFF2-40B4-BE49-F238E27FC236}">
                    <a16:creationId xmlns:a16="http://schemas.microsoft.com/office/drawing/2014/main" id="{07E3ECE1-AAAE-774F-3145-22D97083B7B1}"/>
                  </a:ext>
                </a:extLst>
              </p:cNvPr>
              <p:cNvCxnSpPr>
                <a:cxnSpLocks/>
                <a:stCxn id="57" idx="4"/>
              </p:cNvCxnSpPr>
              <p:nvPr/>
            </p:nvCxnSpPr>
            <p:spPr>
              <a:xfrm>
                <a:off x="1523324" y="1982989"/>
                <a:ext cx="0" cy="27493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5" name="TextBox 25">
              <a:extLst>
                <a:ext uri="{FF2B5EF4-FFF2-40B4-BE49-F238E27FC236}">
                  <a16:creationId xmlns:a16="http://schemas.microsoft.com/office/drawing/2014/main" id="{F0B4D7C6-EE45-0491-4800-6C1B043B898F}"/>
                </a:ext>
              </a:extLst>
            </p:cNvPr>
            <p:cNvSpPr txBox="1">
              <a:spLocks noChangeArrowheads="1"/>
            </p:cNvSpPr>
            <p:nvPr/>
          </p:nvSpPr>
          <p:spPr bwMode="auto">
            <a:xfrm>
              <a:off x="2747796" y="3471863"/>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02</a:t>
              </a:r>
            </a:p>
          </p:txBody>
        </p:sp>
      </p:grpSp>
      <p:grpSp>
        <p:nvGrpSpPr>
          <p:cNvPr id="59" name="Group 58">
            <a:extLst>
              <a:ext uri="{FF2B5EF4-FFF2-40B4-BE49-F238E27FC236}">
                <a16:creationId xmlns:a16="http://schemas.microsoft.com/office/drawing/2014/main" id="{2C78B531-0FD8-FB02-3B1A-83E89E489279}"/>
              </a:ext>
            </a:extLst>
          </p:cNvPr>
          <p:cNvGrpSpPr/>
          <p:nvPr/>
        </p:nvGrpSpPr>
        <p:grpSpPr>
          <a:xfrm>
            <a:off x="1473137" y="4586688"/>
            <a:ext cx="2713458" cy="1281356"/>
            <a:chOff x="1317630" y="4708525"/>
            <a:chExt cx="2713458" cy="1281356"/>
          </a:xfrm>
        </p:grpSpPr>
        <p:sp>
          <p:nvSpPr>
            <p:cNvPr id="60" name="Oval 59">
              <a:extLst>
                <a:ext uri="{FF2B5EF4-FFF2-40B4-BE49-F238E27FC236}">
                  <a16:creationId xmlns:a16="http://schemas.microsoft.com/office/drawing/2014/main" id="{26791F2F-B05A-C0E7-9103-82C1A1BD94A9}"/>
                </a:ext>
              </a:extLst>
            </p:cNvPr>
            <p:cNvSpPr/>
            <p:nvPr/>
          </p:nvSpPr>
          <p:spPr>
            <a:xfrm>
              <a:off x="1344922" y="4818732"/>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61" name="Oval 60">
              <a:extLst>
                <a:ext uri="{FF2B5EF4-FFF2-40B4-BE49-F238E27FC236}">
                  <a16:creationId xmlns:a16="http://schemas.microsoft.com/office/drawing/2014/main" id="{D9500348-A73E-AF5C-21A7-102645E7F784}"/>
                </a:ext>
              </a:extLst>
            </p:cNvPr>
            <p:cNvSpPr/>
            <p:nvPr/>
          </p:nvSpPr>
          <p:spPr>
            <a:xfrm>
              <a:off x="1344895" y="511617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0CAF57B0-9D8E-F64E-DFAB-50B154BC0F31}"/>
                </a:ext>
              </a:extLst>
            </p:cNvPr>
            <p:cNvSpPr/>
            <p:nvPr/>
          </p:nvSpPr>
          <p:spPr>
            <a:xfrm>
              <a:off x="1344895" y="5404493"/>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63" name="Straight Connector 62">
              <a:extLst>
                <a:ext uri="{FF2B5EF4-FFF2-40B4-BE49-F238E27FC236}">
                  <a16:creationId xmlns:a16="http://schemas.microsoft.com/office/drawing/2014/main" id="{C9553BBC-48D9-FEEF-0C54-19A3A29A5630}"/>
                </a:ext>
              </a:extLst>
            </p:cNvPr>
            <p:cNvCxnSpPr>
              <a:cxnSpLocks/>
            </p:cNvCxnSpPr>
            <p:nvPr/>
          </p:nvCxnSpPr>
          <p:spPr>
            <a:xfrm>
              <a:off x="3110933" y="4761356"/>
              <a:ext cx="0" cy="1228525"/>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593D5A07-7D7B-A26C-A47E-197CE3B7E2F6}"/>
                </a:ext>
              </a:extLst>
            </p:cNvPr>
            <p:cNvCxnSpPr>
              <a:cxnSpLocks/>
            </p:cNvCxnSpPr>
            <p:nvPr/>
          </p:nvCxnSpPr>
          <p:spPr>
            <a:xfrm>
              <a:off x="1317630" y="5723901"/>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sp>
          <p:nvSpPr>
            <p:cNvPr id="65" name="TextBox 64">
              <a:extLst>
                <a:ext uri="{FF2B5EF4-FFF2-40B4-BE49-F238E27FC236}">
                  <a16:creationId xmlns:a16="http://schemas.microsoft.com/office/drawing/2014/main" id="{8A5D7CF2-6BEC-2B7E-3F8B-9C3DDE9574BB}"/>
                </a:ext>
              </a:extLst>
            </p:cNvPr>
            <p:cNvSpPr txBox="1"/>
            <p:nvPr/>
          </p:nvSpPr>
          <p:spPr>
            <a:xfrm>
              <a:off x="1544170" y="4708525"/>
              <a:ext cx="2486918" cy="1200329"/>
            </a:xfrm>
            <a:prstGeom prst="rect">
              <a:avLst/>
            </a:prstGeom>
            <a:noFill/>
          </p:spPr>
          <p:txBody>
            <a:bodyPr wrap="square" rtlCol="0">
              <a:spAutoFit/>
            </a:bodyPr>
            <a:lstStyle/>
            <a:p>
              <a:r>
                <a:rPr lang="en-US" dirty="0"/>
                <a:t>Diverging             </a:t>
              </a:r>
              <a:r>
                <a:rPr lang="en-US" b="1" dirty="0"/>
                <a:t>6</a:t>
              </a:r>
              <a:br>
                <a:rPr lang="en-US" dirty="0"/>
              </a:br>
              <a:r>
                <a:rPr lang="en-US" dirty="0"/>
                <a:t>Merging               </a:t>
              </a:r>
              <a:r>
                <a:rPr lang="en-US" b="1" dirty="0"/>
                <a:t>6</a:t>
              </a:r>
            </a:p>
            <a:p>
              <a:r>
                <a:rPr lang="en-US" dirty="0"/>
                <a:t>Crossing               </a:t>
              </a:r>
              <a:r>
                <a:rPr lang="en-US" b="1" dirty="0"/>
                <a:t>4</a:t>
              </a:r>
              <a:br>
                <a:rPr lang="en-US" b="1" dirty="0"/>
              </a:br>
              <a:endParaRPr lang="en-US" b="1" dirty="0"/>
            </a:p>
          </p:txBody>
        </p:sp>
      </p:grpSp>
      <p:grpSp>
        <p:nvGrpSpPr>
          <p:cNvPr id="66" name="Group 65">
            <a:extLst>
              <a:ext uri="{FF2B5EF4-FFF2-40B4-BE49-F238E27FC236}">
                <a16:creationId xmlns:a16="http://schemas.microsoft.com/office/drawing/2014/main" id="{16555E11-BD5A-9D41-684D-2742FB9A0653}"/>
              </a:ext>
            </a:extLst>
          </p:cNvPr>
          <p:cNvGrpSpPr/>
          <p:nvPr/>
        </p:nvGrpSpPr>
        <p:grpSpPr>
          <a:xfrm>
            <a:off x="4641245" y="1586699"/>
            <a:ext cx="6970410" cy="4074359"/>
            <a:chOff x="1718000" y="1241590"/>
            <a:chExt cx="8055922" cy="4708865"/>
          </a:xfrm>
        </p:grpSpPr>
        <p:grpSp>
          <p:nvGrpSpPr>
            <p:cNvPr id="67" name="Group 66">
              <a:extLst>
                <a:ext uri="{FF2B5EF4-FFF2-40B4-BE49-F238E27FC236}">
                  <a16:creationId xmlns:a16="http://schemas.microsoft.com/office/drawing/2014/main" id="{FC0EB417-54D7-F9CD-13E0-B4EE76D23123}"/>
                </a:ext>
              </a:extLst>
            </p:cNvPr>
            <p:cNvGrpSpPr/>
            <p:nvPr/>
          </p:nvGrpSpPr>
          <p:grpSpPr>
            <a:xfrm>
              <a:off x="1726919" y="1280160"/>
              <a:ext cx="3383281" cy="4670295"/>
              <a:chOff x="1463041" y="1280160"/>
              <a:chExt cx="3383281" cy="4670295"/>
            </a:xfrm>
          </p:grpSpPr>
          <p:grpSp>
            <p:nvGrpSpPr>
              <p:cNvPr id="113" name="Group 112">
                <a:extLst>
                  <a:ext uri="{FF2B5EF4-FFF2-40B4-BE49-F238E27FC236}">
                    <a16:creationId xmlns:a16="http://schemas.microsoft.com/office/drawing/2014/main" id="{623D8735-0BB4-147C-4E5D-A2B16E30BD6E}"/>
                  </a:ext>
                </a:extLst>
              </p:cNvPr>
              <p:cNvGrpSpPr/>
              <p:nvPr/>
            </p:nvGrpSpPr>
            <p:grpSpPr>
              <a:xfrm>
                <a:off x="1463041" y="1280160"/>
                <a:ext cx="3383281" cy="1463039"/>
                <a:chOff x="3056833" y="1193062"/>
                <a:chExt cx="2081679" cy="1927141"/>
              </a:xfrm>
            </p:grpSpPr>
            <p:sp>
              <p:nvSpPr>
                <p:cNvPr id="118" name="Arc 117">
                  <a:extLst>
                    <a:ext uri="{FF2B5EF4-FFF2-40B4-BE49-F238E27FC236}">
                      <a16:creationId xmlns:a16="http://schemas.microsoft.com/office/drawing/2014/main" id="{0E48E348-A0DA-9A8D-4830-2FACAE6B9973}"/>
                    </a:ext>
                  </a:extLst>
                </p:cNvPr>
                <p:cNvSpPr/>
                <p:nvPr/>
              </p:nvSpPr>
              <p:spPr>
                <a:xfrm rot="5400000">
                  <a:off x="4353084" y="2334775"/>
                  <a:ext cx="962292" cy="608563"/>
                </a:xfrm>
                <a:prstGeom prst="arc">
                  <a:avLst>
                    <a:gd name="adj1" fmla="val 16148974"/>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A5D40A5C-4197-9524-8E83-F4A6E33F4032}"/>
                    </a:ext>
                  </a:extLst>
                </p:cNvPr>
                <p:cNvCxnSpPr>
                  <a:cxnSpLocks/>
                  <a:stCxn id="118" idx="0"/>
                </p:cNvCxnSpPr>
                <p:nvPr/>
              </p:nvCxnSpPr>
              <p:spPr>
                <a:xfrm flipV="1">
                  <a:off x="5138450" y="1193062"/>
                  <a:ext cx="62" cy="1436327"/>
                </a:xfrm>
                <a:prstGeom prst="line">
                  <a:avLst/>
                </a:prstGeom>
                <a:ln w="28575"/>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4DFFEB05-CC0B-2321-6426-5EE4372B75EC}"/>
                    </a:ext>
                  </a:extLst>
                </p:cNvPr>
                <p:cNvCxnSpPr>
                  <a:cxnSpLocks/>
                  <a:stCxn id="118" idx="2"/>
                </p:cNvCxnSpPr>
                <p:nvPr/>
              </p:nvCxnSpPr>
              <p:spPr>
                <a:xfrm flipH="1" flipV="1">
                  <a:off x="3056833" y="3120084"/>
                  <a:ext cx="1771068" cy="14"/>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114" name="Group 113">
                <a:extLst>
                  <a:ext uri="{FF2B5EF4-FFF2-40B4-BE49-F238E27FC236}">
                    <a16:creationId xmlns:a16="http://schemas.microsoft.com/office/drawing/2014/main" id="{90B3593C-987C-43FC-0FE8-15B85322624C}"/>
                  </a:ext>
                </a:extLst>
              </p:cNvPr>
              <p:cNvGrpSpPr/>
              <p:nvPr/>
            </p:nvGrpSpPr>
            <p:grpSpPr>
              <a:xfrm flipV="1">
                <a:off x="1463041" y="4487416"/>
                <a:ext cx="3383281" cy="1463039"/>
                <a:chOff x="3056833" y="1193062"/>
                <a:chExt cx="2081679" cy="1927141"/>
              </a:xfrm>
            </p:grpSpPr>
            <p:sp>
              <p:nvSpPr>
                <p:cNvPr id="115" name="Arc 114">
                  <a:extLst>
                    <a:ext uri="{FF2B5EF4-FFF2-40B4-BE49-F238E27FC236}">
                      <a16:creationId xmlns:a16="http://schemas.microsoft.com/office/drawing/2014/main" id="{7934B324-C502-0584-DDE9-E23A6D0E87EC}"/>
                    </a:ext>
                  </a:extLst>
                </p:cNvPr>
                <p:cNvSpPr/>
                <p:nvPr/>
              </p:nvSpPr>
              <p:spPr>
                <a:xfrm rot="5400000">
                  <a:off x="4353084" y="2334775"/>
                  <a:ext cx="962292" cy="608563"/>
                </a:xfrm>
                <a:prstGeom prst="arc">
                  <a:avLst>
                    <a:gd name="adj1" fmla="val 16148974"/>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E3B35660-8BE1-A7CC-17E7-5C3946633E05}"/>
                    </a:ext>
                  </a:extLst>
                </p:cNvPr>
                <p:cNvCxnSpPr>
                  <a:cxnSpLocks/>
                  <a:stCxn id="115" idx="0"/>
                </p:cNvCxnSpPr>
                <p:nvPr/>
              </p:nvCxnSpPr>
              <p:spPr>
                <a:xfrm flipV="1">
                  <a:off x="5138450" y="1193062"/>
                  <a:ext cx="62" cy="1436327"/>
                </a:xfrm>
                <a:prstGeom prst="line">
                  <a:avLst/>
                </a:prstGeom>
                <a:ln w="28575"/>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C89588FD-CD18-4F68-DB37-EF12312B8239}"/>
                    </a:ext>
                  </a:extLst>
                </p:cNvPr>
                <p:cNvCxnSpPr>
                  <a:cxnSpLocks/>
                  <a:stCxn id="115" idx="2"/>
                </p:cNvCxnSpPr>
                <p:nvPr/>
              </p:nvCxnSpPr>
              <p:spPr>
                <a:xfrm flipH="1" flipV="1">
                  <a:off x="3056833" y="3120084"/>
                  <a:ext cx="1771068" cy="14"/>
                </a:xfrm>
                <a:prstGeom prst="line">
                  <a:avLst/>
                </a:prstGeom>
                <a:ln w="28575"/>
              </p:spPr>
              <p:style>
                <a:lnRef idx="2">
                  <a:schemeClr val="dk1"/>
                </a:lnRef>
                <a:fillRef idx="0">
                  <a:schemeClr val="dk1"/>
                </a:fillRef>
                <a:effectRef idx="1">
                  <a:schemeClr val="dk1"/>
                </a:effectRef>
                <a:fontRef idx="minor">
                  <a:schemeClr val="tx1"/>
                </a:fontRef>
              </p:style>
            </p:cxnSp>
          </p:grpSp>
        </p:grpSp>
        <p:grpSp>
          <p:nvGrpSpPr>
            <p:cNvPr id="68" name="Group 67">
              <a:extLst>
                <a:ext uri="{FF2B5EF4-FFF2-40B4-BE49-F238E27FC236}">
                  <a16:creationId xmlns:a16="http://schemas.microsoft.com/office/drawing/2014/main" id="{5BD7B786-E816-1DDB-3679-590CB19BABA1}"/>
                </a:ext>
              </a:extLst>
            </p:cNvPr>
            <p:cNvGrpSpPr/>
            <p:nvPr/>
          </p:nvGrpSpPr>
          <p:grpSpPr>
            <a:xfrm flipH="1">
              <a:off x="6390641" y="1280160"/>
              <a:ext cx="3383281" cy="4670295"/>
              <a:chOff x="1463041" y="1280160"/>
              <a:chExt cx="3383281" cy="4670295"/>
            </a:xfrm>
          </p:grpSpPr>
          <p:grpSp>
            <p:nvGrpSpPr>
              <p:cNvPr id="105" name="Group 104">
                <a:extLst>
                  <a:ext uri="{FF2B5EF4-FFF2-40B4-BE49-F238E27FC236}">
                    <a16:creationId xmlns:a16="http://schemas.microsoft.com/office/drawing/2014/main" id="{FD7E0514-E4AE-35B5-9FB5-61D5409B371D}"/>
                  </a:ext>
                </a:extLst>
              </p:cNvPr>
              <p:cNvGrpSpPr/>
              <p:nvPr/>
            </p:nvGrpSpPr>
            <p:grpSpPr>
              <a:xfrm>
                <a:off x="1463041" y="1280160"/>
                <a:ext cx="3383281" cy="1463039"/>
                <a:chOff x="3056833" y="1193062"/>
                <a:chExt cx="2081679" cy="1927141"/>
              </a:xfrm>
            </p:grpSpPr>
            <p:sp>
              <p:nvSpPr>
                <p:cNvPr id="110" name="Arc 109">
                  <a:extLst>
                    <a:ext uri="{FF2B5EF4-FFF2-40B4-BE49-F238E27FC236}">
                      <a16:creationId xmlns:a16="http://schemas.microsoft.com/office/drawing/2014/main" id="{CF7F2AF5-D568-7AD1-7EB8-B4B70306A38C}"/>
                    </a:ext>
                  </a:extLst>
                </p:cNvPr>
                <p:cNvSpPr/>
                <p:nvPr/>
              </p:nvSpPr>
              <p:spPr>
                <a:xfrm rot="5400000">
                  <a:off x="4353084" y="2334775"/>
                  <a:ext cx="962292" cy="608563"/>
                </a:xfrm>
                <a:prstGeom prst="arc">
                  <a:avLst>
                    <a:gd name="adj1" fmla="val 16148974"/>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3FCE61B2-A73A-AD92-4DEE-D2A37A5B1AC5}"/>
                    </a:ext>
                  </a:extLst>
                </p:cNvPr>
                <p:cNvCxnSpPr>
                  <a:cxnSpLocks/>
                  <a:stCxn id="110" idx="0"/>
                </p:cNvCxnSpPr>
                <p:nvPr/>
              </p:nvCxnSpPr>
              <p:spPr>
                <a:xfrm flipV="1">
                  <a:off x="5138450" y="1193062"/>
                  <a:ext cx="62" cy="1436327"/>
                </a:xfrm>
                <a:prstGeom prst="line">
                  <a:avLst/>
                </a:prstGeom>
                <a:ln w="28575"/>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57B09225-E405-C4ED-58A9-89E3F1EAE08F}"/>
                    </a:ext>
                  </a:extLst>
                </p:cNvPr>
                <p:cNvCxnSpPr>
                  <a:cxnSpLocks/>
                  <a:stCxn id="110" idx="2"/>
                </p:cNvCxnSpPr>
                <p:nvPr/>
              </p:nvCxnSpPr>
              <p:spPr>
                <a:xfrm flipH="1" flipV="1">
                  <a:off x="3056833" y="3120084"/>
                  <a:ext cx="1771068" cy="14"/>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106" name="Group 105">
                <a:extLst>
                  <a:ext uri="{FF2B5EF4-FFF2-40B4-BE49-F238E27FC236}">
                    <a16:creationId xmlns:a16="http://schemas.microsoft.com/office/drawing/2014/main" id="{7B1F8FB0-764D-DBFF-A49F-293BF821298E}"/>
                  </a:ext>
                </a:extLst>
              </p:cNvPr>
              <p:cNvGrpSpPr/>
              <p:nvPr/>
            </p:nvGrpSpPr>
            <p:grpSpPr>
              <a:xfrm flipV="1">
                <a:off x="1463041" y="4487416"/>
                <a:ext cx="3383281" cy="1463039"/>
                <a:chOff x="3056833" y="1193062"/>
                <a:chExt cx="2081679" cy="1927141"/>
              </a:xfrm>
            </p:grpSpPr>
            <p:sp>
              <p:nvSpPr>
                <p:cNvPr id="107" name="Arc 106">
                  <a:extLst>
                    <a:ext uri="{FF2B5EF4-FFF2-40B4-BE49-F238E27FC236}">
                      <a16:creationId xmlns:a16="http://schemas.microsoft.com/office/drawing/2014/main" id="{6D1B5D21-9CB8-C8E6-844D-4371021EE4D4}"/>
                    </a:ext>
                  </a:extLst>
                </p:cNvPr>
                <p:cNvSpPr/>
                <p:nvPr/>
              </p:nvSpPr>
              <p:spPr>
                <a:xfrm rot="5400000">
                  <a:off x="4353084" y="2334775"/>
                  <a:ext cx="962292" cy="608563"/>
                </a:xfrm>
                <a:prstGeom prst="arc">
                  <a:avLst>
                    <a:gd name="adj1" fmla="val 16148974"/>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9BF481AA-A208-8971-916B-E6C4EE85CD5C}"/>
                    </a:ext>
                  </a:extLst>
                </p:cNvPr>
                <p:cNvCxnSpPr>
                  <a:cxnSpLocks/>
                  <a:stCxn id="107" idx="0"/>
                </p:cNvCxnSpPr>
                <p:nvPr/>
              </p:nvCxnSpPr>
              <p:spPr>
                <a:xfrm flipV="1">
                  <a:off x="5138450" y="1193062"/>
                  <a:ext cx="62" cy="1436327"/>
                </a:xfrm>
                <a:prstGeom prst="line">
                  <a:avLst/>
                </a:prstGeom>
                <a:ln w="28575"/>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8B42DBC5-B424-7D6A-FF56-B82FDAF98A6A}"/>
                    </a:ext>
                  </a:extLst>
                </p:cNvPr>
                <p:cNvCxnSpPr>
                  <a:cxnSpLocks/>
                  <a:stCxn id="107" idx="2"/>
                </p:cNvCxnSpPr>
                <p:nvPr/>
              </p:nvCxnSpPr>
              <p:spPr>
                <a:xfrm flipH="1" flipV="1">
                  <a:off x="3056833" y="3120084"/>
                  <a:ext cx="1771068" cy="14"/>
                </a:xfrm>
                <a:prstGeom prst="line">
                  <a:avLst/>
                </a:prstGeom>
                <a:ln w="28575"/>
              </p:spPr>
              <p:style>
                <a:lnRef idx="2">
                  <a:schemeClr val="dk1"/>
                </a:lnRef>
                <a:fillRef idx="0">
                  <a:schemeClr val="dk1"/>
                </a:fillRef>
                <a:effectRef idx="1">
                  <a:schemeClr val="dk1"/>
                </a:effectRef>
                <a:fontRef idx="minor">
                  <a:schemeClr val="tx1"/>
                </a:fontRef>
              </p:style>
            </p:cxnSp>
          </p:grpSp>
        </p:grpSp>
        <p:grpSp>
          <p:nvGrpSpPr>
            <p:cNvPr id="69" name="Group 68">
              <a:extLst>
                <a:ext uri="{FF2B5EF4-FFF2-40B4-BE49-F238E27FC236}">
                  <a16:creationId xmlns:a16="http://schemas.microsoft.com/office/drawing/2014/main" id="{7E642F60-1335-D4DD-7FEB-A32C55B6C822}"/>
                </a:ext>
              </a:extLst>
            </p:cNvPr>
            <p:cNvGrpSpPr/>
            <p:nvPr/>
          </p:nvGrpSpPr>
          <p:grpSpPr>
            <a:xfrm>
              <a:off x="6390641" y="3399234"/>
              <a:ext cx="2379979" cy="355691"/>
              <a:chOff x="6390641" y="3445054"/>
              <a:chExt cx="2379979" cy="355691"/>
            </a:xfrm>
          </p:grpSpPr>
          <p:grpSp>
            <p:nvGrpSpPr>
              <p:cNvPr id="101" name="Group 100">
                <a:extLst>
                  <a:ext uri="{FF2B5EF4-FFF2-40B4-BE49-F238E27FC236}">
                    <a16:creationId xmlns:a16="http://schemas.microsoft.com/office/drawing/2014/main" id="{C49A3BF7-4BB9-7F5F-A841-29E5362E80D9}"/>
                  </a:ext>
                </a:extLst>
              </p:cNvPr>
              <p:cNvGrpSpPr/>
              <p:nvPr/>
            </p:nvGrpSpPr>
            <p:grpSpPr>
              <a:xfrm>
                <a:off x="6390641" y="3445054"/>
                <a:ext cx="2379979" cy="355691"/>
                <a:chOff x="6390641" y="3437343"/>
                <a:chExt cx="2379979" cy="355691"/>
              </a:xfrm>
              <a:solidFill>
                <a:schemeClr val="bg2">
                  <a:lumMod val="75000"/>
                </a:schemeClr>
              </a:solidFill>
            </p:grpSpPr>
            <p:sp>
              <p:nvSpPr>
                <p:cNvPr id="103" name="Rectangle 102">
                  <a:extLst>
                    <a:ext uri="{FF2B5EF4-FFF2-40B4-BE49-F238E27FC236}">
                      <a16:creationId xmlns:a16="http://schemas.microsoft.com/office/drawing/2014/main" id="{EE9FE9ED-5963-DB3D-6D50-228C0B7E14D9}"/>
                    </a:ext>
                  </a:extLst>
                </p:cNvPr>
                <p:cNvSpPr/>
                <p:nvPr/>
              </p:nvSpPr>
              <p:spPr>
                <a:xfrm>
                  <a:off x="6390641" y="3437422"/>
                  <a:ext cx="2025445" cy="355612"/>
                </a:xfrm>
                <a:prstGeom prst="rect">
                  <a:avLst/>
                </a:prstGeom>
                <a:grp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Delay 103">
                  <a:extLst>
                    <a:ext uri="{FF2B5EF4-FFF2-40B4-BE49-F238E27FC236}">
                      <a16:creationId xmlns:a16="http://schemas.microsoft.com/office/drawing/2014/main" id="{CA6DB03B-BA49-F773-80CF-F459134DEB4E}"/>
                    </a:ext>
                  </a:extLst>
                </p:cNvPr>
                <p:cNvSpPr/>
                <p:nvPr/>
              </p:nvSpPr>
              <p:spPr>
                <a:xfrm>
                  <a:off x="8374380" y="3437343"/>
                  <a:ext cx="396240" cy="355682"/>
                </a:xfrm>
                <a:prstGeom prst="flowChartDelay">
                  <a:avLst/>
                </a:prstGeom>
                <a:grp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a:extLst>
                  <a:ext uri="{FF2B5EF4-FFF2-40B4-BE49-F238E27FC236}">
                    <a16:creationId xmlns:a16="http://schemas.microsoft.com/office/drawing/2014/main" id="{3AF530A7-684C-04ED-A920-2FA2E7B8B057}"/>
                  </a:ext>
                </a:extLst>
              </p:cNvPr>
              <p:cNvCxnSpPr>
                <a:cxnSpLocks/>
              </p:cNvCxnSpPr>
              <p:nvPr/>
            </p:nvCxnSpPr>
            <p:spPr>
              <a:xfrm>
                <a:off x="8374380" y="3462868"/>
                <a:ext cx="0" cy="318255"/>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grpSp>
        <p:sp>
          <p:nvSpPr>
            <p:cNvPr id="70" name="Flowchart: Stored Data 69">
              <a:extLst>
                <a:ext uri="{FF2B5EF4-FFF2-40B4-BE49-F238E27FC236}">
                  <a16:creationId xmlns:a16="http://schemas.microsoft.com/office/drawing/2014/main" id="{6E3972F2-B92D-8C09-4089-8C138420DD66}"/>
                </a:ext>
              </a:extLst>
            </p:cNvPr>
            <p:cNvSpPr/>
            <p:nvPr/>
          </p:nvSpPr>
          <p:spPr>
            <a:xfrm rot="10800000">
              <a:off x="9103359" y="3399231"/>
              <a:ext cx="670562" cy="355443"/>
            </a:xfrm>
            <a:prstGeom prst="flowChartOnlineStorage">
              <a:avLst/>
            </a:prstGeom>
            <a:solidFill>
              <a:schemeClr val="bg2">
                <a:lumMod val="75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270C464-E460-1A98-84C7-B9964AACDCEC}"/>
                </a:ext>
              </a:extLst>
            </p:cNvPr>
            <p:cNvSpPr/>
            <p:nvPr/>
          </p:nvSpPr>
          <p:spPr>
            <a:xfrm>
              <a:off x="9377682" y="3399017"/>
              <a:ext cx="396240" cy="355444"/>
            </a:xfrm>
            <a:prstGeom prst="rect">
              <a:avLst/>
            </a:prstGeom>
            <a:solidFill>
              <a:schemeClr val="bg2">
                <a:lumMod val="75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19E70204-E091-614E-113C-9111DFE5DC22}"/>
                </a:ext>
              </a:extLst>
            </p:cNvPr>
            <p:cNvCxnSpPr>
              <a:cxnSpLocks/>
            </p:cNvCxnSpPr>
            <p:nvPr/>
          </p:nvCxnSpPr>
          <p:spPr>
            <a:xfrm>
              <a:off x="9377682" y="3417838"/>
              <a:ext cx="0" cy="318255"/>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73" name="Right Triangle 55">
              <a:extLst>
                <a:ext uri="{FF2B5EF4-FFF2-40B4-BE49-F238E27FC236}">
                  <a16:creationId xmlns:a16="http://schemas.microsoft.com/office/drawing/2014/main" id="{EAABC7E6-5340-5286-9652-CFF21BD736FC}"/>
                </a:ext>
              </a:extLst>
            </p:cNvPr>
            <p:cNvSpPr/>
            <p:nvPr/>
          </p:nvSpPr>
          <p:spPr>
            <a:xfrm>
              <a:off x="6378130" y="2824394"/>
              <a:ext cx="235207" cy="247481"/>
            </a:xfrm>
            <a:custGeom>
              <a:avLst/>
              <a:gdLst>
                <a:gd name="connsiteX0" fmla="*/ 0 w 325120"/>
                <a:gd name="connsiteY0" fmla="*/ 375856 h 375856"/>
                <a:gd name="connsiteX1" fmla="*/ 0 w 325120"/>
                <a:gd name="connsiteY1" fmla="*/ 0 h 375856"/>
                <a:gd name="connsiteX2" fmla="*/ 325120 w 325120"/>
                <a:gd name="connsiteY2" fmla="*/ 375856 h 375856"/>
                <a:gd name="connsiteX3" fmla="*/ 0 w 325120"/>
                <a:gd name="connsiteY3"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370 w 325490"/>
                <a:gd name="connsiteY0" fmla="*/ 375993 h 375993"/>
                <a:gd name="connsiteX1" fmla="*/ 370 w 325490"/>
                <a:gd name="connsiteY1" fmla="*/ 137 h 375993"/>
                <a:gd name="connsiteX2" fmla="*/ 140070 w 325490"/>
                <a:gd name="connsiteY2" fmla="*/ 228827 h 375993"/>
                <a:gd name="connsiteX3" fmla="*/ 325490 w 325490"/>
                <a:gd name="connsiteY3" fmla="*/ 375993 h 375993"/>
                <a:gd name="connsiteX4" fmla="*/ 370 w 325490"/>
                <a:gd name="connsiteY4" fmla="*/ 375993 h 37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90" h="375993">
                  <a:moveTo>
                    <a:pt x="370" y="375993"/>
                  </a:moveTo>
                  <a:lnTo>
                    <a:pt x="370" y="137"/>
                  </a:lnTo>
                  <a:cubicBezTo>
                    <a:pt x="-53" y="-3643"/>
                    <a:pt x="-11907" y="70682"/>
                    <a:pt x="140070" y="228827"/>
                  </a:cubicBezTo>
                  <a:cubicBezTo>
                    <a:pt x="231087" y="316617"/>
                    <a:pt x="257333" y="328208"/>
                    <a:pt x="325490" y="375993"/>
                  </a:cubicBezTo>
                  <a:lnTo>
                    <a:pt x="370" y="375993"/>
                  </a:lnTo>
                  <a:close/>
                </a:path>
              </a:pathLst>
            </a:custGeom>
            <a:solidFill>
              <a:schemeClr val="bg2">
                <a:lumMod val="75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Triangle 55">
              <a:extLst>
                <a:ext uri="{FF2B5EF4-FFF2-40B4-BE49-F238E27FC236}">
                  <a16:creationId xmlns:a16="http://schemas.microsoft.com/office/drawing/2014/main" id="{E38357C4-28EF-A70B-F7D9-56914FCBE969}"/>
                </a:ext>
              </a:extLst>
            </p:cNvPr>
            <p:cNvSpPr/>
            <p:nvPr/>
          </p:nvSpPr>
          <p:spPr>
            <a:xfrm flipV="1">
              <a:off x="6390640" y="4127539"/>
              <a:ext cx="235207" cy="247481"/>
            </a:xfrm>
            <a:custGeom>
              <a:avLst/>
              <a:gdLst>
                <a:gd name="connsiteX0" fmla="*/ 0 w 325120"/>
                <a:gd name="connsiteY0" fmla="*/ 375856 h 375856"/>
                <a:gd name="connsiteX1" fmla="*/ 0 w 325120"/>
                <a:gd name="connsiteY1" fmla="*/ 0 h 375856"/>
                <a:gd name="connsiteX2" fmla="*/ 325120 w 325120"/>
                <a:gd name="connsiteY2" fmla="*/ 375856 h 375856"/>
                <a:gd name="connsiteX3" fmla="*/ 0 w 325120"/>
                <a:gd name="connsiteY3"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370 w 325490"/>
                <a:gd name="connsiteY0" fmla="*/ 375993 h 375993"/>
                <a:gd name="connsiteX1" fmla="*/ 370 w 325490"/>
                <a:gd name="connsiteY1" fmla="*/ 137 h 375993"/>
                <a:gd name="connsiteX2" fmla="*/ 140070 w 325490"/>
                <a:gd name="connsiteY2" fmla="*/ 228827 h 375993"/>
                <a:gd name="connsiteX3" fmla="*/ 325490 w 325490"/>
                <a:gd name="connsiteY3" fmla="*/ 375993 h 375993"/>
                <a:gd name="connsiteX4" fmla="*/ 370 w 325490"/>
                <a:gd name="connsiteY4" fmla="*/ 375993 h 37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90" h="375993">
                  <a:moveTo>
                    <a:pt x="370" y="375993"/>
                  </a:moveTo>
                  <a:lnTo>
                    <a:pt x="370" y="137"/>
                  </a:lnTo>
                  <a:cubicBezTo>
                    <a:pt x="-53" y="-3643"/>
                    <a:pt x="-11907" y="70682"/>
                    <a:pt x="140070" y="228827"/>
                  </a:cubicBezTo>
                  <a:cubicBezTo>
                    <a:pt x="231087" y="316617"/>
                    <a:pt x="257333" y="328208"/>
                    <a:pt x="325490" y="375993"/>
                  </a:cubicBezTo>
                  <a:lnTo>
                    <a:pt x="370" y="375993"/>
                  </a:lnTo>
                  <a:close/>
                </a:path>
              </a:pathLst>
            </a:custGeom>
            <a:solidFill>
              <a:schemeClr val="bg2">
                <a:lumMod val="75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9E46359C-8094-53E6-0C28-8FB63002D3AC}"/>
                </a:ext>
              </a:extLst>
            </p:cNvPr>
            <p:cNvCxnSpPr>
              <a:cxnSpLocks/>
            </p:cNvCxnSpPr>
            <p:nvPr/>
          </p:nvCxnSpPr>
          <p:spPr>
            <a:xfrm flipV="1">
              <a:off x="6096000" y="1241591"/>
              <a:ext cx="0" cy="4670295"/>
            </a:xfrm>
            <a:prstGeom prst="straightConnector1">
              <a:avLst/>
            </a:prstGeom>
            <a:ln w="3810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C47EE06A-3553-CD60-54C3-E6D05325B6DE}"/>
                </a:ext>
              </a:extLst>
            </p:cNvPr>
            <p:cNvCxnSpPr>
              <a:cxnSpLocks/>
            </p:cNvCxnSpPr>
            <p:nvPr/>
          </p:nvCxnSpPr>
          <p:spPr>
            <a:xfrm>
              <a:off x="6096000" y="3959860"/>
              <a:ext cx="3677920" cy="0"/>
            </a:xfrm>
            <a:prstGeom prst="straightConnector1">
              <a:avLst/>
            </a:prstGeom>
            <a:ln w="3810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98C4C2AA-C329-5541-6496-072A24C178F9}"/>
                </a:ext>
              </a:extLst>
            </p:cNvPr>
            <p:cNvCxnSpPr>
              <a:cxnSpLocks/>
            </p:cNvCxnSpPr>
            <p:nvPr/>
          </p:nvCxnSpPr>
          <p:spPr>
            <a:xfrm>
              <a:off x="6096000" y="3235960"/>
              <a:ext cx="3677920" cy="0"/>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78" name="Freeform: Shape 77">
              <a:extLst>
                <a:ext uri="{FF2B5EF4-FFF2-40B4-BE49-F238E27FC236}">
                  <a16:creationId xmlns:a16="http://schemas.microsoft.com/office/drawing/2014/main" id="{396F460F-F853-9326-826A-4DBB6AF3E8A1}"/>
                </a:ext>
              </a:extLst>
            </p:cNvPr>
            <p:cNvSpPr/>
            <p:nvPr/>
          </p:nvSpPr>
          <p:spPr>
            <a:xfrm>
              <a:off x="6096000" y="1706880"/>
              <a:ext cx="1965660" cy="1529058"/>
            </a:xfrm>
            <a:custGeom>
              <a:avLst/>
              <a:gdLst>
                <a:gd name="connsiteX0" fmla="*/ 0 w 1866900"/>
                <a:gd name="connsiteY0" fmla="*/ 0 h 1558290"/>
                <a:gd name="connsiteX1" fmla="*/ 396240 w 1866900"/>
                <a:gd name="connsiteY1" fmla="*/ 1188720 h 1558290"/>
                <a:gd name="connsiteX2" fmla="*/ 1866900 w 1866900"/>
                <a:gd name="connsiteY2" fmla="*/ 1558290 h 1558290"/>
              </a:gdLst>
              <a:ahLst/>
              <a:cxnLst>
                <a:cxn ang="0">
                  <a:pos x="connsiteX0" y="connsiteY0"/>
                </a:cxn>
                <a:cxn ang="0">
                  <a:pos x="connsiteX1" y="connsiteY1"/>
                </a:cxn>
                <a:cxn ang="0">
                  <a:pos x="connsiteX2" y="connsiteY2"/>
                </a:cxn>
              </a:cxnLst>
              <a:rect l="l" t="t" r="r" b="b"/>
              <a:pathLst>
                <a:path w="1866900" h="1558290">
                  <a:moveTo>
                    <a:pt x="0" y="0"/>
                  </a:moveTo>
                  <a:cubicBezTo>
                    <a:pt x="42545" y="464502"/>
                    <a:pt x="85090" y="929005"/>
                    <a:pt x="396240" y="1188720"/>
                  </a:cubicBezTo>
                  <a:cubicBezTo>
                    <a:pt x="707390" y="1448435"/>
                    <a:pt x="1616075" y="1530350"/>
                    <a:pt x="1866900" y="1558290"/>
                  </a:cubicBezTo>
                </a:path>
              </a:pathLst>
            </a:custGeom>
            <a:no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2AE12461-37D5-7E1B-54F0-21F9D3231FF8}"/>
                </a:ext>
              </a:extLst>
            </p:cNvPr>
            <p:cNvSpPr/>
            <p:nvPr/>
          </p:nvSpPr>
          <p:spPr>
            <a:xfrm flipV="1">
              <a:off x="6095998" y="3959813"/>
              <a:ext cx="2119400" cy="1618026"/>
            </a:xfrm>
            <a:custGeom>
              <a:avLst/>
              <a:gdLst>
                <a:gd name="connsiteX0" fmla="*/ 0 w 1866900"/>
                <a:gd name="connsiteY0" fmla="*/ 0 h 1558290"/>
                <a:gd name="connsiteX1" fmla="*/ 396240 w 1866900"/>
                <a:gd name="connsiteY1" fmla="*/ 1188720 h 1558290"/>
                <a:gd name="connsiteX2" fmla="*/ 1866900 w 1866900"/>
                <a:gd name="connsiteY2" fmla="*/ 1558290 h 1558290"/>
              </a:gdLst>
              <a:ahLst/>
              <a:cxnLst>
                <a:cxn ang="0">
                  <a:pos x="connsiteX0" y="connsiteY0"/>
                </a:cxn>
                <a:cxn ang="0">
                  <a:pos x="connsiteX1" y="connsiteY1"/>
                </a:cxn>
                <a:cxn ang="0">
                  <a:pos x="connsiteX2" y="connsiteY2"/>
                </a:cxn>
              </a:cxnLst>
              <a:rect l="l" t="t" r="r" b="b"/>
              <a:pathLst>
                <a:path w="1866900" h="1558290">
                  <a:moveTo>
                    <a:pt x="0" y="0"/>
                  </a:moveTo>
                  <a:cubicBezTo>
                    <a:pt x="42545" y="464502"/>
                    <a:pt x="85090" y="929005"/>
                    <a:pt x="396240" y="1188720"/>
                  </a:cubicBezTo>
                  <a:cubicBezTo>
                    <a:pt x="707390" y="1448435"/>
                    <a:pt x="1616075" y="1530350"/>
                    <a:pt x="1866900" y="1558290"/>
                  </a:cubicBezTo>
                </a:path>
              </a:pathLst>
            </a:custGeom>
            <a:no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9E5E4960-2219-E321-FC4B-3DEED469DCC2}"/>
                </a:ext>
              </a:extLst>
            </p:cNvPr>
            <p:cNvGrpSpPr/>
            <p:nvPr/>
          </p:nvGrpSpPr>
          <p:grpSpPr>
            <a:xfrm flipH="1">
              <a:off x="1726918" y="1241590"/>
              <a:ext cx="3677922" cy="4670295"/>
              <a:chOff x="6248400" y="1393991"/>
              <a:chExt cx="3677922" cy="4670295"/>
            </a:xfrm>
          </p:grpSpPr>
          <p:grpSp>
            <p:nvGrpSpPr>
              <p:cNvPr id="87" name="Group 86">
                <a:extLst>
                  <a:ext uri="{FF2B5EF4-FFF2-40B4-BE49-F238E27FC236}">
                    <a16:creationId xmlns:a16="http://schemas.microsoft.com/office/drawing/2014/main" id="{E3BAD50D-8D09-ED75-7D19-6FE1655CE97B}"/>
                  </a:ext>
                </a:extLst>
              </p:cNvPr>
              <p:cNvGrpSpPr/>
              <p:nvPr/>
            </p:nvGrpSpPr>
            <p:grpSpPr>
              <a:xfrm>
                <a:off x="6543041" y="3551634"/>
                <a:ext cx="2379979" cy="355691"/>
                <a:chOff x="6390641" y="3445054"/>
                <a:chExt cx="2379979" cy="355691"/>
              </a:xfrm>
            </p:grpSpPr>
            <p:grpSp>
              <p:nvGrpSpPr>
                <p:cNvPr id="97" name="Group 96">
                  <a:extLst>
                    <a:ext uri="{FF2B5EF4-FFF2-40B4-BE49-F238E27FC236}">
                      <a16:creationId xmlns:a16="http://schemas.microsoft.com/office/drawing/2014/main" id="{3E60C4F4-75F0-90C5-C39C-3AEC4B1A2E72}"/>
                    </a:ext>
                  </a:extLst>
                </p:cNvPr>
                <p:cNvGrpSpPr/>
                <p:nvPr/>
              </p:nvGrpSpPr>
              <p:grpSpPr>
                <a:xfrm>
                  <a:off x="6390641" y="3445054"/>
                  <a:ext cx="2379979" cy="355691"/>
                  <a:chOff x="6390641" y="3437343"/>
                  <a:chExt cx="2379979" cy="355691"/>
                </a:xfrm>
                <a:solidFill>
                  <a:schemeClr val="bg2">
                    <a:lumMod val="75000"/>
                  </a:schemeClr>
                </a:solidFill>
              </p:grpSpPr>
              <p:sp>
                <p:nvSpPr>
                  <p:cNvPr id="99" name="Rectangle 98">
                    <a:extLst>
                      <a:ext uri="{FF2B5EF4-FFF2-40B4-BE49-F238E27FC236}">
                        <a16:creationId xmlns:a16="http://schemas.microsoft.com/office/drawing/2014/main" id="{6D396183-8E88-149A-82BE-E92B86BFF3BA}"/>
                      </a:ext>
                    </a:extLst>
                  </p:cNvPr>
                  <p:cNvSpPr/>
                  <p:nvPr/>
                </p:nvSpPr>
                <p:spPr>
                  <a:xfrm>
                    <a:off x="6390641" y="3437422"/>
                    <a:ext cx="2025445" cy="355612"/>
                  </a:xfrm>
                  <a:prstGeom prst="rect">
                    <a:avLst/>
                  </a:prstGeom>
                  <a:grp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Delay 99">
                    <a:extLst>
                      <a:ext uri="{FF2B5EF4-FFF2-40B4-BE49-F238E27FC236}">
                        <a16:creationId xmlns:a16="http://schemas.microsoft.com/office/drawing/2014/main" id="{FF204545-3FFC-E21D-A86A-22DFA10B9637}"/>
                      </a:ext>
                    </a:extLst>
                  </p:cNvPr>
                  <p:cNvSpPr/>
                  <p:nvPr/>
                </p:nvSpPr>
                <p:spPr>
                  <a:xfrm>
                    <a:off x="8374380" y="3437343"/>
                    <a:ext cx="396240" cy="355682"/>
                  </a:xfrm>
                  <a:prstGeom prst="flowChartDelay">
                    <a:avLst/>
                  </a:prstGeom>
                  <a:grp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Connector 97">
                  <a:extLst>
                    <a:ext uri="{FF2B5EF4-FFF2-40B4-BE49-F238E27FC236}">
                      <a16:creationId xmlns:a16="http://schemas.microsoft.com/office/drawing/2014/main" id="{EE2F8E71-0427-9A5A-B514-E659FAF903F3}"/>
                    </a:ext>
                  </a:extLst>
                </p:cNvPr>
                <p:cNvCxnSpPr>
                  <a:cxnSpLocks/>
                </p:cNvCxnSpPr>
                <p:nvPr/>
              </p:nvCxnSpPr>
              <p:spPr>
                <a:xfrm>
                  <a:off x="8373826" y="3462869"/>
                  <a:ext cx="1107" cy="321025"/>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grpSp>
          <p:sp>
            <p:nvSpPr>
              <p:cNvPr id="88" name="Flowchart: Stored Data 87">
                <a:extLst>
                  <a:ext uri="{FF2B5EF4-FFF2-40B4-BE49-F238E27FC236}">
                    <a16:creationId xmlns:a16="http://schemas.microsoft.com/office/drawing/2014/main" id="{22522786-C84A-A47C-94C8-C6CB74B3A798}"/>
                  </a:ext>
                </a:extLst>
              </p:cNvPr>
              <p:cNvSpPr/>
              <p:nvPr/>
            </p:nvSpPr>
            <p:spPr>
              <a:xfrm rot="10800000">
                <a:off x="9255759" y="3551631"/>
                <a:ext cx="670562" cy="355443"/>
              </a:xfrm>
              <a:prstGeom prst="flowChartOnlineStorage">
                <a:avLst/>
              </a:prstGeom>
              <a:solidFill>
                <a:schemeClr val="bg2">
                  <a:lumMod val="75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93713A4-5A2D-70FF-25E7-8E854CCAA05F}"/>
                  </a:ext>
                </a:extLst>
              </p:cNvPr>
              <p:cNvCxnSpPr>
                <a:cxnSpLocks/>
              </p:cNvCxnSpPr>
              <p:nvPr/>
            </p:nvCxnSpPr>
            <p:spPr>
              <a:xfrm>
                <a:off x="9530082" y="3559355"/>
                <a:ext cx="0" cy="340250"/>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90" name="Right Triangle 55">
                <a:extLst>
                  <a:ext uri="{FF2B5EF4-FFF2-40B4-BE49-F238E27FC236}">
                    <a16:creationId xmlns:a16="http://schemas.microsoft.com/office/drawing/2014/main" id="{4955263D-526A-8880-8B31-8190922A6BC7}"/>
                  </a:ext>
                </a:extLst>
              </p:cNvPr>
              <p:cNvSpPr/>
              <p:nvPr/>
            </p:nvSpPr>
            <p:spPr>
              <a:xfrm>
                <a:off x="6530530" y="2976794"/>
                <a:ext cx="235207" cy="247481"/>
              </a:xfrm>
              <a:custGeom>
                <a:avLst/>
                <a:gdLst>
                  <a:gd name="connsiteX0" fmla="*/ 0 w 325120"/>
                  <a:gd name="connsiteY0" fmla="*/ 375856 h 375856"/>
                  <a:gd name="connsiteX1" fmla="*/ 0 w 325120"/>
                  <a:gd name="connsiteY1" fmla="*/ 0 h 375856"/>
                  <a:gd name="connsiteX2" fmla="*/ 325120 w 325120"/>
                  <a:gd name="connsiteY2" fmla="*/ 375856 h 375856"/>
                  <a:gd name="connsiteX3" fmla="*/ 0 w 325120"/>
                  <a:gd name="connsiteY3"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370 w 325490"/>
                  <a:gd name="connsiteY0" fmla="*/ 375993 h 375993"/>
                  <a:gd name="connsiteX1" fmla="*/ 370 w 325490"/>
                  <a:gd name="connsiteY1" fmla="*/ 137 h 375993"/>
                  <a:gd name="connsiteX2" fmla="*/ 140070 w 325490"/>
                  <a:gd name="connsiteY2" fmla="*/ 228827 h 375993"/>
                  <a:gd name="connsiteX3" fmla="*/ 325490 w 325490"/>
                  <a:gd name="connsiteY3" fmla="*/ 375993 h 375993"/>
                  <a:gd name="connsiteX4" fmla="*/ 370 w 325490"/>
                  <a:gd name="connsiteY4" fmla="*/ 375993 h 37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90" h="375993">
                    <a:moveTo>
                      <a:pt x="370" y="375993"/>
                    </a:moveTo>
                    <a:lnTo>
                      <a:pt x="370" y="137"/>
                    </a:lnTo>
                    <a:cubicBezTo>
                      <a:pt x="-53" y="-3643"/>
                      <a:pt x="-11907" y="70682"/>
                      <a:pt x="140070" y="228827"/>
                    </a:cubicBezTo>
                    <a:cubicBezTo>
                      <a:pt x="231087" y="316617"/>
                      <a:pt x="257333" y="328208"/>
                      <a:pt x="325490" y="375993"/>
                    </a:cubicBezTo>
                    <a:lnTo>
                      <a:pt x="370" y="375993"/>
                    </a:lnTo>
                    <a:close/>
                  </a:path>
                </a:pathLst>
              </a:custGeom>
              <a:solidFill>
                <a:schemeClr val="bg2">
                  <a:lumMod val="75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Triangle 55">
                <a:extLst>
                  <a:ext uri="{FF2B5EF4-FFF2-40B4-BE49-F238E27FC236}">
                    <a16:creationId xmlns:a16="http://schemas.microsoft.com/office/drawing/2014/main" id="{83F9475A-8363-A2E2-9634-85EB22927502}"/>
                  </a:ext>
                </a:extLst>
              </p:cNvPr>
              <p:cNvSpPr/>
              <p:nvPr/>
            </p:nvSpPr>
            <p:spPr>
              <a:xfrm flipV="1">
                <a:off x="6543040" y="4279939"/>
                <a:ext cx="235207" cy="247481"/>
              </a:xfrm>
              <a:custGeom>
                <a:avLst/>
                <a:gdLst>
                  <a:gd name="connsiteX0" fmla="*/ 0 w 325120"/>
                  <a:gd name="connsiteY0" fmla="*/ 375856 h 375856"/>
                  <a:gd name="connsiteX1" fmla="*/ 0 w 325120"/>
                  <a:gd name="connsiteY1" fmla="*/ 0 h 375856"/>
                  <a:gd name="connsiteX2" fmla="*/ 325120 w 325120"/>
                  <a:gd name="connsiteY2" fmla="*/ 375856 h 375856"/>
                  <a:gd name="connsiteX3" fmla="*/ 0 w 325120"/>
                  <a:gd name="connsiteY3"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20650 w 325120"/>
                  <a:gd name="connsiteY2" fmla="*/ 23250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0 w 325120"/>
                  <a:gd name="connsiteY0" fmla="*/ 375856 h 375856"/>
                  <a:gd name="connsiteX1" fmla="*/ 0 w 325120"/>
                  <a:gd name="connsiteY1" fmla="*/ 0 h 375856"/>
                  <a:gd name="connsiteX2" fmla="*/ 139700 w 325120"/>
                  <a:gd name="connsiteY2" fmla="*/ 228690 h 375856"/>
                  <a:gd name="connsiteX3" fmla="*/ 325120 w 325120"/>
                  <a:gd name="connsiteY3" fmla="*/ 375856 h 375856"/>
                  <a:gd name="connsiteX4" fmla="*/ 0 w 325120"/>
                  <a:gd name="connsiteY4" fmla="*/ 375856 h 375856"/>
                  <a:gd name="connsiteX0" fmla="*/ 370 w 325490"/>
                  <a:gd name="connsiteY0" fmla="*/ 375993 h 375993"/>
                  <a:gd name="connsiteX1" fmla="*/ 370 w 325490"/>
                  <a:gd name="connsiteY1" fmla="*/ 137 h 375993"/>
                  <a:gd name="connsiteX2" fmla="*/ 140070 w 325490"/>
                  <a:gd name="connsiteY2" fmla="*/ 228827 h 375993"/>
                  <a:gd name="connsiteX3" fmla="*/ 325490 w 325490"/>
                  <a:gd name="connsiteY3" fmla="*/ 375993 h 375993"/>
                  <a:gd name="connsiteX4" fmla="*/ 370 w 325490"/>
                  <a:gd name="connsiteY4" fmla="*/ 375993 h 37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90" h="375993">
                    <a:moveTo>
                      <a:pt x="370" y="375993"/>
                    </a:moveTo>
                    <a:lnTo>
                      <a:pt x="370" y="137"/>
                    </a:lnTo>
                    <a:cubicBezTo>
                      <a:pt x="-53" y="-3643"/>
                      <a:pt x="-11907" y="70682"/>
                      <a:pt x="140070" y="228827"/>
                    </a:cubicBezTo>
                    <a:cubicBezTo>
                      <a:pt x="231087" y="316617"/>
                      <a:pt x="257333" y="328208"/>
                      <a:pt x="325490" y="375993"/>
                    </a:cubicBezTo>
                    <a:lnTo>
                      <a:pt x="370" y="375993"/>
                    </a:lnTo>
                    <a:close/>
                  </a:path>
                </a:pathLst>
              </a:custGeom>
              <a:solidFill>
                <a:schemeClr val="bg2">
                  <a:lumMod val="75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5F0BE8ED-4B46-54D8-F6E5-E01550929B09}"/>
                  </a:ext>
                </a:extLst>
              </p:cNvPr>
              <p:cNvCxnSpPr>
                <a:cxnSpLocks/>
              </p:cNvCxnSpPr>
              <p:nvPr/>
            </p:nvCxnSpPr>
            <p:spPr>
              <a:xfrm>
                <a:off x="6248400" y="1393991"/>
                <a:ext cx="0" cy="4670295"/>
              </a:xfrm>
              <a:prstGeom prst="straightConnector1">
                <a:avLst/>
              </a:prstGeom>
              <a:ln w="3810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0DC6422-CFF6-AC15-9456-81C93BAF4D8F}"/>
                  </a:ext>
                </a:extLst>
              </p:cNvPr>
              <p:cNvCxnSpPr>
                <a:cxnSpLocks/>
              </p:cNvCxnSpPr>
              <p:nvPr/>
            </p:nvCxnSpPr>
            <p:spPr>
              <a:xfrm>
                <a:off x="6248402" y="3388338"/>
                <a:ext cx="3677920" cy="0"/>
              </a:xfrm>
              <a:prstGeom prst="straightConnector1">
                <a:avLst/>
              </a:prstGeom>
              <a:ln w="3810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063B2065-ABE4-85DE-C474-CE0CA045F883}"/>
                  </a:ext>
                </a:extLst>
              </p:cNvPr>
              <p:cNvCxnSpPr>
                <a:cxnSpLocks/>
              </p:cNvCxnSpPr>
              <p:nvPr/>
            </p:nvCxnSpPr>
            <p:spPr>
              <a:xfrm>
                <a:off x="6248401" y="4112237"/>
                <a:ext cx="3677920" cy="0"/>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95" name="Freeform: Shape 94">
                <a:extLst>
                  <a:ext uri="{FF2B5EF4-FFF2-40B4-BE49-F238E27FC236}">
                    <a16:creationId xmlns:a16="http://schemas.microsoft.com/office/drawing/2014/main" id="{A3EB358E-D42A-0D02-85F9-FE64BD3F8057}"/>
                  </a:ext>
                </a:extLst>
              </p:cNvPr>
              <p:cNvSpPr/>
              <p:nvPr/>
            </p:nvSpPr>
            <p:spPr>
              <a:xfrm>
                <a:off x="6248400" y="1859280"/>
                <a:ext cx="1965660" cy="1529058"/>
              </a:xfrm>
              <a:custGeom>
                <a:avLst/>
                <a:gdLst>
                  <a:gd name="connsiteX0" fmla="*/ 0 w 1866900"/>
                  <a:gd name="connsiteY0" fmla="*/ 0 h 1558290"/>
                  <a:gd name="connsiteX1" fmla="*/ 396240 w 1866900"/>
                  <a:gd name="connsiteY1" fmla="*/ 1188720 h 1558290"/>
                  <a:gd name="connsiteX2" fmla="*/ 1866900 w 1866900"/>
                  <a:gd name="connsiteY2" fmla="*/ 1558290 h 1558290"/>
                </a:gdLst>
                <a:ahLst/>
                <a:cxnLst>
                  <a:cxn ang="0">
                    <a:pos x="connsiteX0" y="connsiteY0"/>
                  </a:cxn>
                  <a:cxn ang="0">
                    <a:pos x="connsiteX1" y="connsiteY1"/>
                  </a:cxn>
                  <a:cxn ang="0">
                    <a:pos x="connsiteX2" y="connsiteY2"/>
                  </a:cxn>
                </a:cxnLst>
                <a:rect l="l" t="t" r="r" b="b"/>
                <a:pathLst>
                  <a:path w="1866900" h="1558290">
                    <a:moveTo>
                      <a:pt x="0" y="0"/>
                    </a:moveTo>
                    <a:cubicBezTo>
                      <a:pt x="42545" y="464502"/>
                      <a:pt x="85090" y="929005"/>
                      <a:pt x="396240" y="1188720"/>
                    </a:cubicBezTo>
                    <a:cubicBezTo>
                      <a:pt x="707390" y="1448435"/>
                      <a:pt x="1616075" y="1530350"/>
                      <a:pt x="1866900" y="1558290"/>
                    </a:cubicBezTo>
                  </a:path>
                </a:pathLst>
              </a:custGeom>
              <a:no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AAC7F47D-1378-4A79-2B63-401A4B0B22C4}"/>
                  </a:ext>
                </a:extLst>
              </p:cNvPr>
              <p:cNvSpPr/>
              <p:nvPr/>
            </p:nvSpPr>
            <p:spPr>
              <a:xfrm flipV="1">
                <a:off x="6248400" y="4112237"/>
                <a:ext cx="1965458" cy="1535619"/>
              </a:xfrm>
              <a:custGeom>
                <a:avLst/>
                <a:gdLst>
                  <a:gd name="connsiteX0" fmla="*/ 0 w 1866900"/>
                  <a:gd name="connsiteY0" fmla="*/ 0 h 1558290"/>
                  <a:gd name="connsiteX1" fmla="*/ 396240 w 1866900"/>
                  <a:gd name="connsiteY1" fmla="*/ 1188720 h 1558290"/>
                  <a:gd name="connsiteX2" fmla="*/ 1866900 w 1866900"/>
                  <a:gd name="connsiteY2" fmla="*/ 1558290 h 1558290"/>
                </a:gdLst>
                <a:ahLst/>
                <a:cxnLst>
                  <a:cxn ang="0">
                    <a:pos x="connsiteX0" y="connsiteY0"/>
                  </a:cxn>
                  <a:cxn ang="0">
                    <a:pos x="connsiteX1" y="connsiteY1"/>
                  </a:cxn>
                  <a:cxn ang="0">
                    <a:pos x="connsiteX2" y="connsiteY2"/>
                  </a:cxn>
                </a:cxnLst>
                <a:rect l="l" t="t" r="r" b="b"/>
                <a:pathLst>
                  <a:path w="1866900" h="1558290">
                    <a:moveTo>
                      <a:pt x="0" y="0"/>
                    </a:moveTo>
                    <a:cubicBezTo>
                      <a:pt x="42545" y="464502"/>
                      <a:pt x="85090" y="929005"/>
                      <a:pt x="396240" y="1188720"/>
                    </a:cubicBezTo>
                    <a:cubicBezTo>
                      <a:pt x="707390" y="1448435"/>
                      <a:pt x="1616075" y="1530350"/>
                      <a:pt x="1866900" y="1558290"/>
                    </a:cubicBezTo>
                  </a:path>
                </a:pathLst>
              </a:custGeom>
              <a:no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1" name="Straight Connector 80">
              <a:extLst>
                <a:ext uri="{FF2B5EF4-FFF2-40B4-BE49-F238E27FC236}">
                  <a16:creationId xmlns:a16="http://schemas.microsoft.com/office/drawing/2014/main" id="{F3124F65-7FE5-6D94-C971-3E5E1C931FF2}"/>
                </a:ext>
              </a:extLst>
            </p:cNvPr>
            <p:cNvCxnSpPr>
              <a:cxnSpLocks/>
            </p:cNvCxnSpPr>
            <p:nvPr/>
          </p:nvCxnSpPr>
          <p:spPr>
            <a:xfrm>
              <a:off x="5404840" y="3235937"/>
              <a:ext cx="691159"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66A21233-4DBC-67AC-A686-0331A696362D}"/>
                </a:ext>
              </a:extLst>
            </p:cNvPr>
            <p:cNvCxnSpPr>
              <a:cxnSpLocks/>
            </p:cNvCxnSpPr>
            <p:nvPr/>
          </p:nvCxnSpPr>
          <p:spPr>
            <a:xfrm>
              <a:off x="5404839" y="3959836"/>
              <a:ext cx="691159"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80AF17AD-8F0C-DFBA-2AF1-65C667F39F13}"/>
                </a:ext>
              </a:extLst>
            </p:cNvPr>
            <p:cNvSpPr/>
            <p:nvPr/>
          </p:nvSpPr>
          <p:spPr>
            <a:xfrm>
              <a:off x="1718000" y="3399007"/>
              <a:ext cx="417776" cy="355444"/>
            </a:xfrm>
            <a:prstGeom prst="rect">
              <a:avLst/>
            </a:prstGeom>
            <a:solidFill>
              <a:schemeClr val="bg2">
                <a:lumMod val="75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87F67E75-9441-E58E-8300-EDC1F59573D0}"/>
                </a:ext>
              </a:extLst>
            </p:cNvPr>
            <p:cNvCxnSpPr>
              <a:cxnSpLocks/>
            </p:cNvCxnSpPr>
            <p:nvPr/>
          </p:nvCxnSpPr>
          <p:spPr>
            <a:xfrm>
              <a:off x="2135776" y="3417048"/>
              <a:ext cx="0" cy="318255"/>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pic>
          <p:nvPicPr>
            <p:cNvPr id="85" name="Picture 84">
              <a:extLst>
                <a:ext uri="{FF2B5EF4-FFF2-40B4-BE49-F238E27FC236}">
                  <a16:creationId xmlns:a16="http://schemas.microsoft.com/office/drawing/2014/main" id="{D537301E-1926-AFB8-FC25-DE556C8D6416}"/>
                </a:ext>
              </a:extLst>
            </p:cNvPr>
            <p:cNvPicPr>
              <a:picLocks noChangeAspect="1"/>
            </p:cNvPicPr>
            <p:nvPr/>
          </p:nvPicPr>
          <p:blipFill>
            <a:blip r:embed="rId3"/>
            <a:srcRect l="51644" t="301" r="-2113" b="-301"/>
            <a:stretch/>
          </p:blipFill>
          <p:spPr>
            <a:xfrm>
              <a:off x="8479718" y="3222116"/>
              <a:ext cx="578446" cy="758502"/>
            </a:xfrm>
            <a:prstGeom prst="rect">
              <a:avLst/>
            </a:prstGeom>
          </p:spPr>
        </p:pic>
        <p:pic>
          <p:nvPicPr>
            <p:cNvPr id="86" name="Picture 85">
              <a:extLst>
                <a:ext uri="{FF2B5EF4-FFF2-40B4-BE49-F238E27FC236}">
                  <a16:creationId xmlns:a16="http://schemas.microsoft.com/office/drawing/2014/main" id="{1703DAA9-A009-D22C-70E0-D2A81AB39A21}"/>
                </a:ext>
              </a:extLst>
            </p:cNvPr>
            <p:cNvPicPr>
              <a:picLocks noChangeAspect="1"/>
            </p:cNvPicPr>
            <p:nvPr/>
          </p:nvPicPr>
          <p:blipFill>
            <a:blip r:embed="rId3"/>
            <a:srcRect l="51644" t="301" r="-2113" b="-301"/>
            <a:stretch/>
          </p:blipFill>
          <p:spPr>
            <a:xfrm flipH="1">
              <a:off x="2464214" y="3222116"/>
              <a:ext cx="578446" cy="758502"/>
            </a:xfrm>
            <a:prstGeom prst="rect">
              <a:avLst/>
            </a:prstGeom>
          </p:spPr>
        </p:pic>
      </p:grpSp>
      <p:grpSp>
        <p:nvGrpSpPr>
          <p:cNvPr id="121" name="Group 120">
            <a:extLst>
              <a:ext uri="{FF2B5EF4-FFF2-40B4-BE49-F238E27FC236}">
                <a16:creationId xmlns:a16="http://schemas.microsoft.com/office/drawing/2014/main" id="{ECC7B91D-8D07-9B63-834A-88F25E93A6AF}"/>
              </a:ext>
            </a:extLst>
          </p:cNvPr>
          <p:cNvGrpSpPr/>
          <p:nvPr/>
        </p:nvGrpSpPr>
        <p:grpSpPr>
          <a:xfrm>
            <a:off x="5581058" y="2071281"/>
            <a:ext cx="5084804" cy="3138359"/>
            <a:chOff x="13948711" y="1055947"/>
            <a:chExt cx="5876668" cy="3627100"/>
          </a:xfrm>
        </p:grpSpPr>
        <p:sp>
          <p:nvSpPr>
            <p:cNvPr id="122" name="Oval 121">
              <a:extLst>
                <a:ext uri="{FF2B5EF4-FFF2-40B4-BE49-F238E27FC236}">
                  <a16:creationId xmlns:a16="http://schemas.microsoft.com/office/drawing/2014/main" id="{FB04A0FB-AA90-B14D-5239-0CC47F1037ED}"/>
                </a:ext>
              </a:extLst>
            </p:cNvPr>
            <p:cNvSpPr/>
            <p:nvPr/>
          </p:nvSpPr>
          <p:spPr>
            <a:xfrm>
              <a:off x="16452701" y="2388569"/>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3" name="Oval 122">
              <a:extLst>
                <a:ext uri="{FF2B5EF4-FFF2-40B4-BE49-F238E27FC236}">
                  <a16:creationId xmlns:a16="http://schemas.microsoft.com/office/drawing/2014/main" id="{EEA266BB-05C1-F30B-DFBB-FB2BE57BB817}"/>
                </a:ext>
              </a:extLst>
            </p:cNvPr>
            <p:cNvSpPr/>
            <p:nvPr/>
          </p:nvSpPr>
          <p:spPr>
            <a:xfrm>
              <a:off x="19612876" y="3111819"/>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4" name="Oval 123">
              <a:extLst>
                <a:ext uri="{FF2B5EF4-FFF2-40B4-BE49-F238E27FC236}">
                  <a16:creationId xmlns:a16="http://schemas.microsoft.com/office/drawing/2014/main" id="{2FA41D7D-75AF-7CF4-ED35-288AA6AD15DA}"/>
                </a:ext>
              </a:extLst>
            </p:cNvPr>
            <p:cNvSpPr/>
            <p:nvPr/>
          </p:nvSpPr>
          <p:spPr>
            <a:xfrm>
              <a:off x="17144025" y="1062322"/>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5" name="Oval 124">
              <a:extLst>
                <a:ext uri="{FF2B5EF4-FFF2-40B4-BE49-F238E27FC236}">
                  <a16:creationId xmlns:a16="http://schemas.microsoft.com/office/drawing/2014/main" id="{FB4807E6-3075-9EE1-ABB7-9E4E45572AC4}"/>
                </a:ext>
              </a:extLst>
            </p:cNvPr>
            <p:cNvSpPr/>
            <p:nvPr/>
          </p:nvSpPr>
          <p:spPr>
            <a:xfrm>
              <a:off x="16452701" y="3100544"/>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6" name="Oval 125">
              <a:extLst>
                <a:ext uri="{FF2B5EF4-FFF2-40B4-BE49-F238E27FC236}">
                  <a16:creationId xmlns:a16="http://schemas.microsoft.com/office/drawing/2014/main" id="{60EE876E-AF60-59EF-790C-B1D5EBDAF68A}"/>
                </a:ext>
              </a:extLst>
            </p:cNvPr>
            <p:cNvSpPr/>
            <p:nvPr/>
          </p:nvSpPr>
          <p:spPr>
            <a:xfrm>
              <a:off x="17129947" y="2388569"/>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7" name="Oval 126">
              <a:extLst>
                <a:ext uri="{FF2B5EF4-FFF2-40B4-BE49-F238E27FC236}">
                  <a16:creationId xmlns:a16="http://schemas.microsoft.com/office/drawing/2014/main" id="{B01FE1F4-94A2-C7D9-B64D-88E8947A8352}"/>
                </a:ext>
              </a:extLst>
            </p:cNvPr>
            <p:cNvSpPr/>
            <p:nvPr/>
          </p:nvSpPr>
          <p:spPr>
            <a:xfrm>
              <a:off x="17129947" y="3103246"/>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8" name="Oval 127">
              <a:extLst>
                <a:ext uri="{FF2B5EF4-FFF2-40B4-BE49-F238E27FC236}">
                  <a16:creationId xmlns:a16="http://schemas.microsoft.com/office/drawing/2014/main" id="{5425CFFE-62B4-8ACC-0529-4B832EFE1E0C}"/>
                </a:ext>
              </a:extLst>
            </p:cNvPr>
            <p:cNvSpPr/>
            <p:nvPr/>
          </p:nvSpPr>
          <p:spPr>
            <a:xfrm>
              <a:off x="17129947" y="4495805"/>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9" name="Oval 128">
              <a:extLst>
                <a:ext uri="{FF2B5EF4-FFF2-40B4-BE49-F238E27FC236}">
                  <a16:creationId xmlns:a16="http://schemas.microsoft.com/office/drawing/2014/main" id="{0EB30499-3CC2-BDD6-B96B-496006C341A1}"/>
                </a:ext>
              </a:extLst>
            </p:cNvPr>
            <p:cNvSpPr/>
            <p:nvPr/>
          </p:nvSpPr>
          <p:spPr>
            <a:xfrm>
              <a:off x="14737365" y="3101843"/>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0" name="Oval 129">
              <a:extLst>
                <a:ext uri="{FF2B5EF4-FFF2-40B4-BE49-F238E27FC236}">
                  <a16:creationId xmlns:a16="http://schemas.microsoft.com/office/drawing/2014/main" id="{60DDAB79-A405-62C1-AC79-E4F6D469999F}"/>
                </a:ext>
              </a:extLst>
            </p:cNvPr>
            <p:cNvSpPr/>
            <p:nvPr/>
          </p:nvSpPr>
          <p:spPr>
            <a:xfrm>
              <a:off x="18918050" y="2365410"/>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1" name="Oval 130">
              <a:extLst>
                <a:ext uri="{FF2B5EF4-FFF2-40B4-BE49-F238E27FC236}">
                  <a16:creationId xmlns:a16="http://schemas.microsoft.com/office/drawing/2014/main" id="{D939DA00-F225-25B4-4FED-5D21C8A667E0}"/>
                </a:ext>
              </a:extLst>
            </p:cNvPr>
            <p:cNvSpPr/>
            <p:nvPr/>
          </p:nvSpPr>
          <p:spPr>
            <a:xfrm>
              <a:off x="16452701" y="1055947"/>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2" name="Oval 131">
              <a:extLst>
                <a:ext uri="{FF2B5EF4-FFF2-40B4-BE49-F238E27FC236}">
                  <a16:creationId xmlns:a16="http://schemas.microsoft.com/office/drawing/2014/main" id="{7618D68D-FEDE-E4F9-035C-A79BCFC61F5D}"/>
                </a:ext>
              </a:extLst>
            </p:cNvPr>
            <p:cNvSpPr/>
            <p:nvPr/>
          </p:nvSpPr>
          <p:spPr>
            <a:xfrm>
              <a:off x="13948711" y="2388569"/>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3" name="Oval 132">
              <a:extLst>
                <a:ext uri="{FF2B5EF4-FFF2-40B4-BE49-F238E27FC236}">
                  <a16:creationId xmlns:a16="http://schemas.microsoft.com/office/drawing/2014/main" id="{517C64FB-1394-EA7D-FA1A-86EF8B013E28}"/>
                </a:ext>
              </a:extLst>
            </p:cNvPr>
            <p:cNvSpPr/>
            <p:nvPr/>
          </p:nvSpPr>
          <p:spPr>
            <a:xfrm>
              <a:off x="19626955" y="2392157"/>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4" name="Oval 133">
              <a:extLst>
                <a:ext uri="{FF2B5EF4-FFF2-40B4-BE49-F238E27FC236}">
                  <a16:creationId xmlns:a16="http://schemas.microsoft.com/office/drawing/2014/main" id="{67EAB16A-3042-8DFD-1106-34514838D001}"/>
                </a:ext>
              </a:extLst>
            </p:cNvPr>
            <p:cNvSpPr/>
            <p:nvPr/>
          </p:nvSpPr>
          <p:spPr>
            <a:xfrm>
              <a:off x="18949711" y="3123912"/>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5" name="Oval 134">
              <a:extLst>
                <a:ext uri="{FF2B5EF4-FFF2-40B4-BE49-F238E27FC236}">
                  <a16:creationId xmlns:a16="http://schemas.microsoft.com/office/drawing/2014/main" id="{562F6199-E65D-1E03-BA6D-AFCD64BF7C4B}"/>
                </a:ext>
              </a:extLst>
            </p:cNvPr>
            <p:cNvSpPr/>
            <p:nvPr/>
          </p:nvSpPr>
          <p:spPr>
            <a:xfrm>
              <a:off x="16452701" y="4495805"/>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6" name="Oval 135">
              <a:extLst>
                <a:ext uri="{FF2B5EF4-FFF2-40B4-BE49-F238E27FC236}">
                  <a16:creationId xmlns:a16="http://schemas.microsoft.com/office/drawing/2014/main" id="{2946D88E-E725-59A8-FD13-1A1E6F5D7835}"/>
                </a:ext>
              </a:extLst>
            </p:cNvPr>
            <p:cNvSpPr/>
            <p:nvPr/>
          </p:nvSpPr>
          <p:spPr>
            <a:xfrm>
              <a:off x="13948711" y="3088318"/>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37" name="Oval 136">
              <a:extLst>
                <a:ext uri="{FF2B5EF4-FFF2-40B4-BE49-F238E27FC236}">
                  <a16:creationId xmlns:a16="http://schemas.microsoft.com/office/drawing/2014/main" id="{990A8CAE-E520-A57A-6C20-774E71AD12DC}"/>
                </a:ext>
              </a:extLst>
            </p:cNvPr>
            <p:cNvSpPr/>
            <p:nvPr/>
          </p:nvSpPr>
          <p:spPr>
            <a:xfrm>
              <a:off x="14737365" y="2360514"/>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grpSp>
        <p:nvGrpSpPr>
          <p:cNvPr id="138" name="Group 137">
            <a:extLst>
              <a:ext uri="{FF2B5EF4-FFF2-40B4-BE49-F238E27FC236}">
                <a16:creationId xmlns:a16="http://schemas.microsoft.com/office/drawing/2014/main" id="{83E63D29-389C-29E3-0434-542349353481}"/>
              </a:ext>
            </a:extLst>
          </p:cNvPr>
          <p:cNvGrpSpPr/>
          <p:nvPr/>
        </p:nvGrpSpPr>
        <p:grpSpPr>
          <a:xfrm>
            <a:off x="9551313" y="1984932"/>
            <a:ext cx="2713458" cy="1281356"/>
            <a:chOff x="3544038" y="2042655"/>
            <a:chExt cx="2713458" cy="1281356"/>
          </a:xfrm>
        </p:grpSpPr>
        <p:sp>
          <p:nvSpPr>
            <p:cNvPr id="139" name="TextBox 138">
              <a:extLst>
                <a:ext uri="{FF2B5EF4-FFF2-40B4-BE49-F238E27FC236}">
                  <a16:creationId xmlns:a16="http://schemas.microsoft.com/office/drawing/2014/main" id="{BA5D59A2-ABF4-A374-85DF-43F858370EC8}"/>
                </a:ext>
              </a:extLst>
            </p:cNvPr>
            <p:cNvSpPr txBox="1"/>
            <p:nvPr/>
          </p:nvSpPr>
          <p:spPr>
            <a:xfrm>
              <a:off x="3770578" y="2042655"/>
              <a:ext cx="2486918" cy="1200329"/>
            </a:xfrm>
            <a:prstGeom prst="rect">
              <a:avLst/>
            </a:prstGeom>
            <a:noFill/>
          </p:spPr>
          <p:txBody>
            <a:bodyPr wrap="square" rtlCol="0">
              <a:spAutoFit/>
            </a:bodyPr>
            <a:lstStyle/>
            <a:p>
              <a:r>
                <a:rPr lang="en-US" dirty="0"/>
                <a:t>Diverging             </a:t>
              </a:r>
              <a:r>
                <a:rPr lang="en-US" b="1" dirty="0"/>
                <a:t>6</a:t>
              </a:r>
              <a:br>
                <a:rPr lang="en-US" dirty="0"/>
              </a:br>
              <a:r>
                <a:rPr lang="en-US" dirty="0"/>
                <a:t>Merging               </a:t>
              </a:r>
              <a:r>
                <a:rPr lang="en-US" b="1" dirty="0"/>
                <a:t>6</a:t>
              </a:r>
            </a:p>
            <a:p>
              <a:r>
                <a:rPr lang="en-US" dirty="0"/>
                <a:t>Crossing               </a:t>
              </a:r>
              <a:r>
                <a:rPr lang="en-US" b="1" dirty="0"/>
                <a:t>2</a:t>
              </a:r>
              <a:br>
                <a:rPr lang="en-US" b="1" dirty="0"/>
              </a:br>
              <a:endParaRPr lang="en-US" b="1" dirty="0"/>
            </a:p>
          </p:txBody>
        </p:sp>
        <p:sp>
          <p:nvSpPr>
            <p:cNvPr id="140" name="Oval 139">
              <a:extLst>
                <a:ext uri="{FF2B5EF4-FFF2-40B4-BE49-F238E27FC236}">
                  <a16:creationId xmlns:a16="http://schemas.microsoft.com/office/drawing/2014/main" id="{FA936370-FE43-487D-380D-F3B9BD4F26DB}"/>
                </a:ext>
              </a:extLst>
            </p:cNvPr>
            <p:cNvSpPr/>
            <p:nvPr/>
          </p:nvSpPr>
          <p:spPr>
            <a:xfrm>
              <a:off x="3571330" y="2152862"/>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41" name="Oval 140">
              <a:extLst>
                <a:ext uri="{FF2B5EF4-FFF2-40B4-BE49-F238E27FC236}">
                  <a16:creationId xmlns:a16="http://schemas.microsoft.com/office/drawing/2014/main" id="{3B9518A4-1A4C-488C-2667-83E3763A4846}"/>
                </a:ext>
              </a:extLst>
            </p:cNvPr>
            <p:cNvSpPr/>
            <p:nvPr/>
          </p:nvSpPr>
          <p:spPr>
            <a:xfrm>
              <a:off x="3571303" y="245030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42" name="Oval 141">
              <a:extLst>
                <a:ext uri="{FF2B5EF4-FFF2-40B4-BE49-F238E27FC236}">
                  <a16:creationId xmlns:a16="http://schemas.microsoft.com/office/drawing/2014/main" id="{BB72999B-06E5-02C5-335B-09E96EA388AE}"/>
                </a:ext>
              </a:extLst>
            </p:cNvPr>
            <p:cNvSpPr/>
            <p:nvPr/>
          </p:nvSpPr>
          <p:spPr>
            <a:xfrm>
              <a:off x="3571303" y="2738623"/>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143" name="Straight Connector 142">
              <a:extLst>
                <a:ext uri="{FF2B5EF4-FFF2-40B4-BE49-F238E27FC236}">
                  <a16:creationId xmlns:a16="http://schemas.microsoft.com/office/drawing/2014/main" id="{AD5B4B9A-14AB-EA91-87C7-F97472238479}"/>
                </a:ext>
              </a:extLst>
            </p:cNvPr>
            <p:cNvCxnSpPr>
              <a:cxnSpLocks/>
            </p:cNvCxnSpPr>
            <p:nvPr/>
          </p:nvCxnSpPr>
          <p:spPr>
            <a:xfrm>
              <a:off x="5337341" y="2095486"/>
              <a:ext cx="0" cy="1228525"/>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144" name="Straight Connector 143">
              <a:extLst>
                <a:ext uri="{FF2B5EF4-FFF2-40B4-BE49-F238E27FC236}">
                  <a16:creationId xmlns:a16="http://schemas.microsoft.com/office/drawing/2014/main" id="{ED22F338-3039-F0A5-7181-D5FD0706FD1E}"/>
                </a:ext>
              </a:extLst>
            </p:cNvPr>
            <p:cNvCxnSpPr>
              <a:cxnSpLocks/>
            </p:cNvCxnSpPr>
            <p:nvPr/>
          </p:nvCxnSpPr>
          <p:spPr>
            <a:xfrm>
              <a:off x="3544038" y="3058031"/>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sp>
        <p:nvSpPr>
          <p:cNvPr id="152" name="TextBox 151">
            <a:extLst>
              <a:ext uri="{FF2B5EF4-FFF2-40B4-BE49-F238E27FC236}">
                <a16:creationId xmlns:a16="http://schemas.microsoft.com/office/drawing/2014/main" id="{15FB1077-E1BF-F1E6-2028-109B8B513544}"/>
              </a:ext>
            </a:extLst>
          </p:cNvPr>
          <p:cNvSpPr txBox="1"/>
          <p:nvPr/>
        </p:nvSpPr>
        <p:spPr>
          <a:xfrm>
            <a:off x="9524619" y="5174517"/>
            <a:ext cx="2247406" cy="646331"/>
          </a:xfrm>
          <a:prstGeom prst="rect">
            <a:avLst/>
          </a:prstGeom>
          <a:noFill/>
        </p:spPr>
        <p:txBody>
          <a:bodyPr wrap="square">
            <a:spAutoFit/>
          </a:bodyPr>
          <a:lstStyle/>
          <a:p>
            <a:pPr algn="ctr"/>
            <a:r>
              <a:rPr lang="en-US" sz="1800" dirty="0">
                <a:latin typeface="Arial" panose="020B0604020202020204" pitchFamily="34" charset="0"/>
                <a:cs typeface="Arial" panose="020B0604020202020204" pitchFamily="34" charset="0"/>
              </a:rPr>
              <a:t>Restricted Crossing U-Turn </a:t>
            </a:r>
          </a:p>
        </p:txBody>
      </p:sp>
      <p:grpSp>
        <p:nvGrpSpPr>
          <p:cNvPr id="211" name="Group 210">
            <a:extLst>
              <a:ext uri="{FF2B5EF4-FFF2-40B4-BE49-F238E27FC236}">
                <a16:creationId xmlns:a16="http://schemas.microsoft.com/office/drawing/2014/main" id="{1F8BA739-BC58-C470-BE49-ADC0B1EBF706}"/>
              </a:ext>
            </a:extLst>
          </p:cNvPr>
          <p:cNvGrpSpPr/>
          <p:nvPr/>
        </p:nvGrpSpPr>
        <p:grpSpPr>
          <a:xfrm>
            <a:off x="9505958" y="3371277"/>
            <a:ext cx="2286000" cy="1736725"/>
            <a:chOff x="14959675" y="4838544"/>
            <a:chExt cx="2286000" cy="1736725"/>
          </a:xfrm>
        </p:grpSpPr>
        <p:grpSp>
          <p:nvGrpSpPr>
            <p:cNvPr id="145" name="Group 144">
              <a:extLst>
                <a:ext uri="{FF2B5EF4-FFF2-40B4-BE49-F238E27FC236}">
                  <a16:creationId xmlns:a16="http://schemas.microsoft.com/office/drawing/2014/main" id="{8CD88818-CCE4-9281-0502-ADC6073B089F}"/>
                </a:ext>
              </a:extLst>
            </p:cNvPr>
            <p:cNvGrpSpPr/>
            <p:nvPr/>
          </p:nvGrpSpPr>
          <p:grpSpPr>
            <a:xfrm>
              <a:off x="14959675" y="4838544"/>
              <a:ext cx="2286000" cy="1736725"/>
              <a:chOff x="3498683" y="3429000"/>
              <a:chExt cx="2286000" cy="1736725"/>
            </a:xfrm>
          </p:grpSpPr>
          <p:sp>
            <p:nvSpPr>
              <p:cNvPr id="146" name="Arrow: Chevron 145">
                <a:extLst>
                  <a:ext uri="{FF2B5EF4-FFF2-40B4-BE49-F238E27FC236}">
                    <a16:creationId xmlns:a16="http://schemas.microsoft.com/office/drawing/2014/main" id="{0466265D-C352-D7BA-B58A-1DEC69E88C88}"/>
                  </a:ext>
                </a:extLst>
              </p:cNvPr>
              <p:cNvSpPr/>
              <p:nvPr/>
            </p:nvSpPr>
            <p:spPr>
              <a:xfrm flipH="1">
                <a:off x="3498683" y="3429000"/>
                <a:ext cx="2286000" cy="547688"/>
              </a:xfrm>
              <a:prstGeom prst="chevron">
                <a:avLst/>
              </a:prstGeom>
              <a:gradFill>
                <a:gsLst>
                  <a:gs pos="0">
                    <a:schemeClr val="accent2">
                      <a:lumMod val="60000"/>
                      <a:lumOff val="40000"/>
                    </a:schemeClr>
                  </a:gs>
                  <a:gs pos="100000">
                    <a:schemeClr val="accent2"/>
                  </a:gs>
                </a:gsLst>
                <a:lin ang="19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grpSp>
            <p:nvGrpSpPr>
              <p:cNvPr id="147" name="Group 15">
                <a:extLst>
                  <a:ext uri="{FF2B5EF4-FFF2-40B4-BE49-F238E27FC236}">
                    <a16:creationId xmlns:a16="http://schemas.microsoft.com/office/drawing/2014/main" id="{F272854F-C4B1-38EB-1F45-0282FCF0D337}"/>
                  </a:ext>
                </a:extLst>
              </p:cNvPr>
              <p:cNvGrpSpPr>
                <a:grpSpLocks/>
              </p:cNvGrpSpPr>
              <p:nvPr/>
            </p:nvGrpSpPr>
            <p:grpSpPr bwMode="auto">
              <a:xfrm flipV="1">
                <a:off x="4184483" y="3976688"/>
                <a:ext cx="914400" cy="1189037"/>
                <a:chOff x="1066124" y="1069200"/>
                <a:chExt cx="914400" cy="1188720"/>
              </a:xfrm>
            </p:grpSpPr>
            <p:sp>
              <p:nvSpPr>
                <p:cNvPr id="150" name="Oval 149">
                  <a:extLst>
                    <a:ext uri="{FF2B5EF4-FFF2-40B4-BE49-F238E27FC236}">
                      <a16:creationId xmlns:a16="http://schemas.microsoft.com/office/drawing/2014/main" id="{9551A8E5-7D19-BEA3-D5B1-05BA3186AA30}"/>
                    </a:ext>
                  </a:extLst>
                </p:cNvPr>
                <p:cNvSpPr/>
                <p:nvPr/>
              </p:nvSpPr>
              <p:spPr>
                <a:xfrm>
                  <a:off x="1066124" y="1069200"/>
                  <a:ext cx="914400" cy="914156"/>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151" name="Straight Connector 150">
                  <a:extLst>
                    <a:ext uri="{FF2B5EF4-FFF2-40B4-BE49-F238E27FC236}">
                      <a16:creationId xmlns:a16="http://schemas.microsoft.com/office/drawing/2014/main" id="{F903B6C2-1A25-5F28-0FB8-25754B9582F8}"/>
                    </a:ext>
                  </a:extLst>
                </p:cNvPr>
                <p:cNvCxnSpPr>
                  <a:cxnSpLocks/>
                  <a:stCxn id="150" idx="4"/>
                </p:cNvCxnSpPr>
                <p:nvPr/>
              </p:nvCxnSpPr>
              <p:spPr>
                <a:xfrm>
                  <a:off x="1523324" y="1983356"/>
                  <a:ext cx="0" cy="27456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48" name="TextBox 34">
                <a:extLst>
                  <a:ext uri="{FF2B5EF4-FFF2-40B4-BE49-F238E27FC236}">
                    <a16:creationId xmlns:a16="http://schemas.microsoft.com/office/drawing/2014/main" id="{80040FF6-3D74-A5F4-212D-EA100995505D}"/>
                  </a:ext>
                </a:extLst>
              </p:cNvPr>
              <p:cNvSpPr txBox="1">
                <a:spLocks noChangeArrowheads="1"/>
              </p:cNvSpPr>
              <p:nvPr/>
            </p:nvSpPr>
            <p:spPr bwMode="auto">
              <a:xfrm>
                <a:off x="3686794" y="3486723"/>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03</a:t>
                </a:r>
              </a:p>
            </p:txBody>
          </p:sp>
        </p:grpSp>
        <p:pic>
          <p:nvPicPr>
            <p:cNvPr id="154" name="Graphic 153" descr="Arrow: Horizontal U-turn outline">
              <a:extLst>
                <a:ext uri="{FF2B5EF4-FFF2-40B4-BE49-F238E27FC236}">
                  <a16:creationId xmlns:a16="http://schemas.microsoft.com/office/drawing/2014/main" id="{1850FD07-EF3D-D5B3-18E6-14A0EFB20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98108" y="5787017"/>
              <a:ext cx="604006" cy="604006"/>
            </a:xfrm>
            <a:prstGeom prst="rect">
              <a:avLst/>
            </a:prstGeom>
          </p:spPr>
        </p:pic>
      </p:grpSp>
      <p:sp>
        <p:nvSpPr>
          <p:cNvPr id="170" name="TextBox 169">
            <a:extLst>
              <a:ext uri="{FF2B5EF4-FFF2-40B4-BE49-F238E27FC236}">
                <a16:creationId xmlns:a16="http://schemas.microsoft.com/office/drawing/2014/main" id="{672560F7-82E8-6807-775D-C08797E628A7}"/>
              </a:ext>
            </a:extLst>
          </p:cNvPr>
          <p:cNvSpPr txBox="1"/>
          <p:nvPr/>
        </p:nvSpPr>
        <p:spPr>
          <a:xfrm>
            <a:off x="9586906" y="2955630"/>
            <a:ext cx="2145139" cy="369332"/>
          </a:xfrm>
          <a:prstGeom prst="rect">
            <a:avLst/>
          </a:prstGeom>
          <a:noFill/>
        </p:spPr>
        <p:txBody>
          <a:bodyPr wrap="none" rtlCol="0">
            <a:spAutoFit/>
          </a:bodyPr>
          <a:lstStyle/>
          <a:p>
            <a:r>
              <a:rPr lang="en-US" b="1" dirty="0"/>
              <a:t>CONFLICTS</a:t>
            </a:r>
            <a:r>
              <a:rPr lang="en-US" dirty="0"/>
              <a:t>             </a:t>
            </a:r>
            <a:r>
              <a:rPr lang="en-US" b="1" dirty="0"/>
              <a:t>14</a:t>
            </a:r>
          </a:p>
        </p:txBody>
      </p:sp>
      <p:grpSp>
        <p:nvGrpSpPr>
          <p:cNvPr id="172" name="Group 171">
            <a:extLst>
              <a:ext uri="{FF2B5EF4-FFF2-40B4-BE49-F238E27FC236}">
                <a16:creationId xmlns:a16="http://schemas.microsoft.com/office/drawing/2014/main" id="{50A27D52-79F0-37C3-662C-DB267E945CD3}"/>
              </a:ext>
            </a:extLst>
          </p:cNvPr>
          <p:cNvGrpSpPr/>
          <p:nvPr/>
        </p:nvGrpSpPr>
        <p:grpSpPr>
          <a:xfrm>
            <a:off x="573950" y="1416654"/>
            <a:ext cx="7480134" cy="4451390"/>
            <a:chOff x="706355" y="378459"/>
            <a:chExt cx="8774675" cy="5147964"/>
          </a:xfrm>
        </p:grpSpPr>
        <p:grpSp>
          <p:nvGrpSpPr>
            <p:cNvPr id="173" name="Group 172">
              <a:extLst>
                <a:ext uri="{FF2B5EF4-FFF2-40B4-BE49-F238E27FC236}">
                  <a16:creationId xmlns:a16="http://schemas.microsoft.com/office/drawing/2014/main" id="{67CC314E-6D4F-2020-D65A-3585B47A4CDD}"/>
                </a:ext>
              </a:extLst>
            </p:cNvPr>
            <p:cNvGrpSpPr/>
            <p:nvPr/>
          </p:nvGrpSpPr>
          <p:grpSpPr>
            <a:xfrm>
              <a:off x="706356" y="381000"/>
              <a:ext cx="3765287" cy="1762498"/>
              <a:chOff x="22912" y="346758"/>
              <a:chExt cx="4459865" cy="2247610"/>
            </a:xfrm>
          </p:grpSpPr>
          <p:sp>
            <p:nvSpPr>
              <p:cNvPr id="193" name="Arc 192">
                <a:extLst>
                  <a:ext uri="{FF2B5EF4-FFF2-40B4-BE49-F238E27FC236}">
                    <a16:creationId xmlns:a16="http://schemas.microsoft.com/office/drawing/2014/main" id="{B558050F-9F18-0FEB-6FA5-CBDF2794ED8C}"/>
                  </a:ext>
                </a:extLst>
              </p:cNvPr>
              <p:cNvSpPr/>
              <p:nvPr/>
            </p:nvSpPr>
            <p:spPr>
              <a:xfrm rot="5175069">
                <a:off x="3922163" y="2016395"/>
                <a:ext cx="609600" cy="511629"/>
              </a:xfrm>
              <a:prstGeom prst="arc">
                <a:avLst>
                  <a:gd name="adj1" fmla="val 16200000"/>
                  <a:gd name="adj2" fmla="val 96819"/>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84D44B52-1C8B-147C-C63A-3AD1A1BF42A2}"/>
                  </a:ext>
                </a:extLst>
              </p:cNvPr>
              <p:cNvCxnSpPr>
                <a:cxnSpLocks/>
                <a:stCxn id="193" idx="0"/>
              </p:cNvCxnSpPr>
              <p:nvPr/>
            </p:nvCxnSpPr>
            <p:spPr>
              <a:xfrm flipV="1">
                <a:off x="4482230" y="346758"/>
                <a:ext cx="0" cy="1907443"/>
              </a:xfrm>
              <a:prstGeom prst="line">
                <a:avLst/>
              </a:prstGeom>
              <a:ln w="38100"/>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03FECBC3-4E26-B521-41EA-FC0C55778315}"/>
                  </a:ext>
                </a:extLst>
              </p:cNvPr>
              <p:cNvCxnSpPr>
                <a:cxnSpLocks/>
                <a:stCxn id="193" idx="2"/>
              </p:cNvCxnSpPr>
              <p:nvPr/>
            </p:nvCxnSpPr>
            <p:spPr>
              <a:xfrm flipH="1">
                <a:off x="22912" y="2576772"/>
                <a:ext cx="4214598" cy="17596"/>
              </a:xfrm>
              <a:prstGeom prst="line">
                <a:avLst/>
              </a:prstGeom>
              <a:ln w="38100"/>
            </p:spPr>
            <p:style>
              <a:lnRef idx="2">
                <a:schemeClr val="dk1"/>
              </a:lnRef>
              <a:fillRef idx="0">
                <a:schemeClr val="dk1"/>
              </a:fillRef>
              <a:effectRef idx="1">
                <a:schemeClr val="dk1"/>
              </a:effectRef>
              <a:fontRef idx="minor">
                <a:schemeClr val="tx1"/>
              </a:fontRef>
            </p:style>
          </p:cxnSp>
        </p:grpSp>
        <p:sp>
          <p:nvSpPr>
            <p:cNvPr id="174" name="Freeform: Shape 173">
              <a:extLst>
                <a:ext uri="{FF2B5EF4-FFF2-40B4-BE49-F238E27FC236}">
                  <a16:creationId xmlns:a16="http://schemas.microsoft.com/office/drawing/2014/main" id="{E7CCC62D-73C7-1882-2DED-6176E171EA37}"/>
                </a:ext>
              </a:extLst>
            </p:cNvPr>
            <p:cNvSpPr/>
            <p:nvPr/>
          </p:nvSpPr>
          <p:spPr>
            <a:xfrm>
              <a:off x="706355" y="4030674"/>
              <a:ext cx="3764800" cy="1495749"/>
            </a:xfrm>
            <a:custGeom>
              <a:avLst/>
              <a:gdLst>
                <a:gd name="connsiteX0" fmla="*/ 0 w 3780450"/>
                <a:gd name="connsiteY0" fmla="*/ 45067 h 1862716"/>
                <a:gd name="connsiteX1" fmla="*/ 367990 w 3780450"/>
                <a:gd name="connsiteY1" fmla="*/ 45067 h 1862716"/>
                <a:gd name="connsiteX2" fmla="*/ 1795346 w 3780450"/>
                <a:gd name="connsiteY2" fmla="*/ 513419 h 1862716"/>
                <a:gd name="connsiteX3" fmla="*/ 3445727 w 3780450"/>
                <a:gd name="connsiteY3" fmla="*/ 524570 h 1862716"/>
                <a:gd name="connsiteX4" fmla="*/ 3780264 w 3780450"/>
                <a:gd name="connsiteY4" fmla="*/ 1862716 h 1862716"/>
                <a:gd name="connsiteX0" fmla="*/ 0 w 3780450"/>
                <a:gd name="connsiteY0" fmla="*/ 29187 h 1881560"/>
                <a:gd name="connsiteX1" fmla="*/ 367990 w 3780450"/>
                <a:gd name="connsiteY1" fmla="*/ 63911 h 1881560"/>
                <a:gd name="connsiteX2" fmla="*/ 1795346 w 3780450"/>
                <a:gd name="connsiteY2" fmla="*/ 532263 h 1881560"/>
                <a:gd name="connsiteX3" fmla="*/ 3445727 w 3780450"/>
                <a:gd name="connsiteY3" fmla="*/ 543414 h 1881560"/>
                <a:gd name="connsiteX4" fmla="*/ 3780264 w 3780450"/>
                <a:gd name="connsiteY4" fmla="*/ 1881560 h 1881560"/>
                <a:gd name="connsiteX0" fmla="*/ 0 w 3780450"/>
                <a:gd name="connsiteY0" fmla="*/ 27041 h 1885510"/>
                <a:gd name="connsiteX1" fmla="*/ 367990 w 3780450"/>
                <a:gd name="connsiteY1" fmla="*/ 67861 h 1885510"/>
                <a:gd name="connsiteX2" fmla="*/ 1795346 w 3780450"/>
                <a:gd name="connsiteY2" fmla="*/ 536213 h 1885510"/>
                <a:gd name="connsiteX3" fmla="*/ 3445727 w 3780450"/>
                <a:gd name="connsiteY3" fmla="*/ 547364 h 1885510"/>
                <a:gd name="connsiteX4" fmla="*/ 3780264 w 3780450"/>
                <a:gd name="connsiteY4" fmla="*/ 1885510 h 188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450" h="1885510">
                  <a:moveTo>
                    <a:pt x="0" y="27041"/>
                  </a:moveTo>
                  <a:cubicBezTo>
                    <a:pt x="34383" y="-11989"/>
                    <a:pt x="68766" y="-17001"/>
                    <a:pt x="367990" y="67861"/>
                  </a:cubicBezTo>
                  <a:cubicBezTo>
                    <a:pt x="667214" y="152723"/>
                    <a:pt x="1282390" y="456296"/>
                    <a:pt x="1795346" y="536213"/>
                  </a:cubicBezTo>
                  <a:cubicBezTo>
                    <a:pt x="2308302" y="616130"/>
                    <a:pt x="3114907" y="322481"/>
                    <a:pt x="3445727" y="547364"/>
                  </a:cubicBezTo>
                  <a:cubicBezTo>
                    <a:pt x="3776547" y="772247"/>
                    <a:pt x="3782122" y="1731252"/>
                    <a:pt x="3780264" y="188551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Shape 174">
              <a:extLst>
                <a:ext uri="{FF2B5EF4-FFF2-40B4-BE49-F238E27FC236}">
                  <a16:creationId xmlns:a16="http://schemas.microsoft.com/office/drawing/2014/main" id="{7009A9B0-A369-F020-0D54-E8E4202658A9}"/>
                </a:ext>
              </a:extLst>
            </p:cNvPr>
            <p:cNvSpPr/>
            <p:nvPr/>
          </p:nvSpPr>
          <p:spPr>
            <a:xfrm flipH="1" flipV="1">
              <a:off x="5684451" y="416663"/>
              <a:ext cx="3796579" cy="1719934"/>
            </a:xfrm>
            <a:custGeom>
              <a:avLst/>
              <a:gdLst>
                <a:gd name="connsiteX0" fmla="*/ 0 w 3780450"/>
                <a:gd name="connsiteY0" fmla="*/ 45067 h 1862716"/>
                <a:gd name="connsiteX1" fmla="*/ 367990 w 3780450"/>
                <a:gd name="connsiteY1" fmla="*/ 45067 h 1862716"/>
                <a:gd name="connsiteX2" fmla="*/ 1795346 w 3780450"/>
                <a:gd name="connsiteY2" fmla="*/ 513419 h 1862716"/>
                <a:gd name="connsiteX3" fmla="*/ 3445727 w 3780450"/>
                <a:gd name="connsiteY3" fmla="*/ 524570 h 1862716"/>
                <a:gd name="connsiteX4" fmla="*/ 3780264 w 3780450"/>
                <a:gd name="connsiteY4" fmla="*/ 1862716 h 1862716"/>
                <a:gd name="connsiteX0" fmla="*/ 0 w 3780450"/>
                <a:gd name="connsiteY0" fmla="*/ 29187 h 1881560"/>
                <a:gd name="connsiteX1" fmla="*/ 367990 w 3780450"/>
                <a:gd name="connsiteY1" fmla="*/ 63911 h 1881560"/>
                <a:gd name="connsiteX2" fmla="*/ 1795346 w 3780450"/>
                <a:gd name="connsiteY2" fmla="*/ 532263 h 1881560"/>
                <a:gd name="connsiteX3" fmla="*/ 3445727 w 3780450"/>
                <a:gd name="connsiteY3" fmla="*/ 543414 h 1881560"/>
                <a:gd name="connsiteX4" fmla="*/ 3780264 w 3780450"/>
                <a:gd name="connsiteY4" fmla="*/ 1881560 h 1881560"/>
                <a:gd name="connsiteX0" fmla="*/ 0 w 3780450"/>
                <a:gd name="connsiteY0" fmla="*/ 27041 h 1885510"/>
                <a:gd name="connsiteX1" fmla="*/ 367990 w 3780450"/>
                <a:gd name="connsiteY1" fmla="*/ 67861 h 1885510"/>
                <a:gd name="connsiteX2" fmla="*/ 1795346 w 3780450"/>
                <a:gd name="connsiteY2" fmla="*/ 536213 h 1885510"/>
                <a:gd name="connsiteX3" fmla="*/ 3445727 w 3780450"/>
                <a:gd name="connsiteY3" fmla="*/ 547364 h 1885510"/>
                <a:gd name="connsiteX4" fmla="*/ 3780264 w 3780450"/>
                <a:gd name="connsiteY4" fmla="*/ 1885510 h 188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450" h="1885510">
                  <a:moveTo>
                    <a:pt x="0" y="27041"/>
                  </a:moveTo>
                  <a:cubicBezTo>
                    <a:pt x="34383" y="-11989"/>
                    <a:pt x="68766" y="-17001"/>
                    <a:pt x="367990" y="67861"/>
                  </a:cubicBezTo>
                  <a:cubicBezTo>
                    <a:pt x="667214" y="152723"/>
                    <a:pt x="1282390" y="456296"/>
                    <a:pt x="1795346" y="536213"/>
                  </a:cubicBezTo>
                  <a:cubicBezTo>
                    <a:pt x="2308302" y="616130"/>
                    <a:pt x="3114907" y="322481"/>
                    <a:pt x="3445727" y="547364"/>
                  </a:cubicBezTo>
                  <a:cubicBezTo>
                    <a:pt x="3776547" y="772247"/>
                    <a:pt x="3782122" y="1731252"/>
                    <a:pt x="3780264" y="188551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 name="Group 175">
              <a:extLst>
                <a:ext uri="{FF2B5EF4-FFF2-40B4-BE49-F238E27FC236}">
                  <a16:creationId xmlns:a16="http://schemas.microsoft.com/office/drawing/2014/main" id="{B2228C55-797F-C34D-4F40-3D2BD6FCF00A}"/>
                </a:ext>
              </a:extLst>
            </p:cNvPr>
            <p:cNvGrpSpPr/>
            <p:nvPr/>
          </p:nvGrpSpPr>
          <p:grpSpPr>
            <a:xfrm flipH="1" flipV="1">
              <a:off x="5944843" y="4030670"/>
              <a:ext cx="3536187" cy="1495751"/>
              <a:chOff x="22912" y="686925"/>
              <a:chExt cx="4459865" cy="1907443"/>
            </a:xfrm>
          </p:grpSpPr>
          <p:sp>
            <p:nvSpPr>
              <p:cNvPr id="190" name="Arc 189">
                <a:extLst>
                  <a:ext uri="{FF2B5EF4-FFF2-40B4-BE49-F238E27FC236}">
                    <a16:creationId xmlns:a16="http://schemas.microsoft.com/office/drawing/2014/main" id="{DF907C47-855E-2C80-6285-05696C7601B0}"/>
                  </a:ext>
                </a:extLst>
              </p:cNvPr>
              <p:cNvSpPr/>
              <p:nvPr/>
            </p:nvSpPr>
            <p:spPr>
              <a:xfrm rot="5175069">
                <a:off x="3922163" y="2016395"/>
                <a:ext cx="609600" cy="511629"/>
              </a:xfrm>
              <a:prstGeom prst="arc">
                <a:avLst>
                  <a:gd name="adj1" fmla="val 16200000"/>
                  <a:gd name="adj2" fmla="val 96819"/>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3092EFAC-C983-B738-3CDF-3C6529CF441D}"/>
                  </a:ext>
                </a:extLst>
              </p:cNvPr>
              <p:cNvCxnSpPr>
                <a:cxnSpLocks/>
                <a:stCxn id="190" idx="0"/>
              </p:cNvCxnSpPr>
              <p:nvPr/>
            </p:nvCxnSpPr>
            <p:spPr>
              <a:xfrm flipH="1" flipV="1">
                <a:off x="4482230" y="686925"/>
                <a:ext cx="0" cy="1567276"/>
              </a:xfrm>
              <a:prstGeom prst="line">
                <a:avLst/>
              </a:prstGeom>
              <a:ln w="38100"/>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8A108FA7-B790-26C7-5143-D2EADF4C810F}"/>
                  </a:ext>
                </a:extLst>
              </p:cNvPr>
              <p:cNvCxnSpPr>
                <a:cxnSpLocks/>
                <a:stCxn id="190" idx="2"/>
              </p:cNvCxnSpPr>
              <p:nvPr/>
            </p:nvCxnSpPr>
            <p:spPr>
              <a:xfrm flipH="1">
                <a:off x="22912" y="2576772"/>
                <a:ext cx="4214598" cy="17596"/>
              </a:xfrm>
              <a:prstGeom prst="line">
                <a:avLst/>
              </a:prstGeom>
              <a:ln w="38100"/>
            </p:spPr>
            <p:style>
              <a:lnRef idx="2">
                <a:schemeClr val="dk1"/>
              </a:lnRef>
              <a:fillRef idx="0">
                <a:schemeClr val="dk1"/>
              </a:fillRef>
              <a:effectRef idx="1">
                <a:schemeClr val="dk1"/>
              </a:effectRef>
              <a:fontRef idx="minor">
                <a:schemeClr val="tx1"/>
              </a:fontRef>
            </p:style>
          </p:cxnSp>
        </p:grpSp>
        <p:cxnSp>
          <p:nvCxnSpPr>
            <p:cNvPr id="177" name="Straight Arrow Connector 176">
              <a:extLst>
                <a:ext uri="{FF2B5EF4-FFF2-40B4-BE49-F238E27FC236}">
                  <a16:creationId xmlns:a16="http://schemas.microsoft.com/office/drawing/2014/main" id="{37C501EE-2F06-B64B-148E-AF8E9C7B9008}"/>
                </a:ext>
              </a:extLst>
            </p:cNvPr>
            <p:cNvCxnSpPr/>
            <p:nvPr/>
          </p:nvCxnSpPr>
          <p:spPr>
            <a:xfrm flipH="1">
              <a:off x="706355" y="2498214"/>
              <a:ext cx="8774675" cy="0"/>
            </a:xfrm>
            <a:prstGeom prst="straightConnector1">
              <a:avLst/>
            </a:prstGeom>
            <a:noFill/>
            <a:ln w="19050">
              <a:solidFill>
                <a:schemeClr val="bg2">
                  <a:lumMod val="75000"/>
                </a:schemeClr>
              </a:solidFill>
              <a:tailEnd type="triangle" w="lg" len="lg"/>
            </a:ln>
          </p:spPr>
          <p:style>
            <a:lnRef idx="2">
              <a:schemeClr val="accent1">
                <a:shade val="15000"/>
              </a:schemeClr>
            </a:lnRef>
            <a:fillRef idx="1">
              <a:schemeClr val="accent1"/>
            </a:fillRef>
            <a:effectRef idx="0">
              <a:schemeClr val="accent1"/>
            </a:effectRef>
            <a:fontRef idx="minor">
              <a:schemeClr val="lt1"/>
            </a:fontRef>
          </p:style>
        </p:cxnSp>
        <p:cxnSp>
          <p:nvCxnSpPr>
            <p:cNvPr id="178" name="Straight Arrow Connector 177">
              <a:extLst>
                <a:ext uri="{FF2B5EF4-FFF2-40B4-BE49-F238E27FC236}">
                  <a16:creationId xmlns:a16="http://schemas.microsoft.com/office/drawing/2014/main" id="{422D9E4A-E4A3-0E6C-5180-EE99EBD5033A}"/>
                </a:ext>
              </a:extLst>
            </p:cNvPr>
            <p:cNvCxnSpPr>
              <a:cxnSpLocks/>
            </p:cNvCxnSpPr>
            <p:nvPr/>
          </p:nvCxnSpPr>
          <p:spPr>
            <a:xfrm>
              <a:off x="706355" y="3709979"/>
              <a:ext cx="8774675" cy="0"/>
            </a:xfrm>
            <a:prstGeom prst="straightConnector1">
              <a:avLst/>
            </a:prstGeom>
            <a:noFill/>
            <a:ln w="19050">
              <a:solidFill>
                <a:schemeClr val="bg2">
                  <a:lumMod val="75000"/>
                </a:schemeClr>
              </a:solidFill>
              <a:tailEnd type="triangle" w="lg" len="lg"/>
            </a:ln>
          </p:spPr>
          <p:style>
            <a:lnRef idx="2">
              <a:schemeClr val="accent1">
                <a:shade val="15000"/>
              </a:schemeClr>
            </a:lnRef>
            <a:fillRef idx="1">
              <a:schemeClr val="accent1"/>
            </a:fillRef>
            <a:effectRef idx="0">
              <a:schemeClr val="accent1"/>
            </a:effectRef>
            <a:fontRef idx="minor">
              <a:schemeClr val="lt1"/>
            </a:fontRef>
          </p:style>
        </p:cxnSp>
        <p:cxnSp>
          <p:nvCxnSpPr>
            <p:cNvPr id="179" name="Straight Arrow Connector 178">
              <a:extLst>
                <a:ext uri="{FF2B5EF4-FFF2-40B4-BE49-F238E27FC236}">
                  <a16:creationId xmlns:a16="http://schemas.microsoft.com/office/drawing/2014/main" id="{2D7A17E8-AE19-004D-378C-A5C0285CCB3B}"/>
                </a:ext>
              </a:extLst>
            </p:cNvPr>
            <p:cNvCxnSpPr>
              <a:cxnSpLocks/>
            </p:cNvCxnSpPr>
            <p:nvPr/>
          </p:nvCxnSpPr>
          <p:spPr>
            <a:xfrm flipH="1" flipV="1">
              <a:off x="5446576" y="538614"/>
              <a:ext cx="1725" cy="361618"/>
            </a:xfrm>
            <a:prstGeom prst="straightConnector1">
              <a:avLst/>
            </a:prstGeom>
            <a:noFill/>
            <a:ln w="19050">
              <a:solidFill>
                <a:schemeClr val="bg2">
                  <a:lumMod val="75000"/>
                </a:schemeClr>
              </a:solidFill>
              <a:tailEnd type="triangle" w="lg" len="lg"/>
            </a:ln>
          </p:spPr>
          <p:style>
            <a:lnRef idx="2">
              <a:schemeClr val="accent1">
                <a:shade val="15000"/>
              </a:schemeClr>
            </a:lnRef>
            <a:fillRef idx="1">
              <a:schemeClr val="accent1"/>
            </a:fillRef>
            <a:effectRef idx="0">
              <a:schemeClr val="accent1"/>
            </a:effectRef>
            <a:fontRef idx="minor">
              <a:schemeClr val="lt1"/>
            </a:fontRef>
          </p:style>
        </p:cxnSp>
        <p:sp>
          <p:nvSpPr>
            <p:cNvPr id="180" name="Freeform: Shape 179">
              <a:extLst>
                <a:ext uri="{FF2B5EF4-FFF2-40B4-BE49-F238E27FC236}">
                  <a16:creationId xmlns:a16="http://schemas.microsoft.com/office/drawing/2014/main" id="{90DBABB7-19FE-8555-24B7-8D0D15F1B987}"/>
                </a:ext>
              </a:extLst>
            </p:cNvPr>
            <p:cNvSpPr/>
            <p:nvPr/>
          </p:nvSpPr>
          <p:spPr>
            <a:xfrm>
              <a:off x="1789539" y="378459"/>
              <a:ext cx="3658762" cy="3331660"/>
            </a:xfrm>
            <a:custGeom>
              <a:avLst/>
              <a:gdLst>
                <a:gd name="connsiteX0" fmla="*/ 3526467 w 3526467"/>
                <a:gd name="connsiteY0" fmla="*/ 495300 h 3572424"/>
                <a:gd name="connsiteX1" fmla="*/ 3076887 w 3526467"/>
                <a:gd name="connsiteY1" fmla="*/ 2232660 h 3572424"/>
                <a:gd name="connsiteX2" fmla="*/ 1248087 w 3526467"/>
                <a:gd name="connsiteY2" fmla="*/ 3139440 h 3572424"/>
                <a:gd name="connsiteX3" fmla="*/ 912807 w 3526467"/>
                <a:gd name="connsiteY3" fmla="*/ 3322320 h 3572424"/>
                <a:gd name="connsiteX4" fmla="*/ 463227 w 3526467"/>
                <a:gd name="connsiteY4" fmla="*/ 3528060 h 3572424"/>
                <a:gd name="connsiteX5" fmla="*/ 82227 w 3526467"/>
                <a:gd name="connsiteY5" fmla="*/ 3482340 h 3572424"/>
                <a:gd name="connsiteX6" fmla="*/ 150807 w 3526467"/>
                <a:gd name="connsiteY6" fmla="*/ 2621280 h 3572424"/>
                <a:gd name="connsiteX7" fmla="*/ 1613847 w 3526467"/>
                <a:gd name="connsiteY7" fmla="*/ 2324100 h 3572424"/>
                <a:gd name="connsiteX8" fmla="*/ 1949127 w 3526467"/>
                <a:gd name="connsiteY8" fmla="*/ 2049780 h 3572424"/>
                <a:gd name="connsiteX9" fmla="*/ 2947347 w 3526467"/>
                <a:gd name="connsiteY9" fmla="*/ 1805940 h 3572424"/>
                <a:gd name="connsiteX10" fmla="*/ 3038787 w 3526467"/>
                <a:gd name="connsiteY10" fmla="*/ 0 h 3572424"/>
                <a:gd name="connsiteX0" fmla="*/ 3595888 w 3595888"/>
                <a:gd name="connsiteY0" fmla="*/ 495300 h 3536183"/>
                <a:gd name="connsiteX1" fmla="*/ 3146308 w 3595888"/>
                <a:gd name="connsiteY1" fmla="*/ 2232660 h 3536183"/>
                <a:gd name="connsiteX2" fmla="*/ 1317508 w 3595888"/>
                <a:gd name="connsiteY2" fmla="*/ 3139440 h 3536183"/>
                <a:gd name="connsiteX3" fmla="*/ 982228 w 3595888"/>
                <a:gd name="connsiteY3" fmla="*/ 3322320 h 3536183"/>
                <a:gd name="connsiteX4" fmla="*/ 532648 w 3595888"/>
                <a:gd name="connsiteY4" fmla="*/ 3528060 h 3536183"/>
                <a:gd name="connsiteX5" fmla="*/ 37348 w 3595888"/>
                <a:gd name="connsiteY5" fmla="*/ 3025140 h 3536183"/>
                <a:gd name="connsiteX6" fmla="*/ 220228 w 3595888"/>
                <a:gd name="connsiteY6" fmla="*/ 2621280 h 3536183"/>
                <a:gd name="connsiteX7" fmla="*/ 1683268 w 3595888"/>
                <a:gd name="connsiteY7" fmla="*/ 2324100 h 3536183"/>
                <a:gd name="connsiteX8" fmla="*/ 2018548 w 3595888"/>
                <a:gd name="connsiteY8" fmla="*/ 2049780 h 3536183"/>
                <a:gd name="connsiteX9" fmla="*/ 3016768 w 3595888"/>
                <a:gd name="connsiteY9" fmla="*/ 1805940 h 3536183"/>
                <a:gd name="connsiteX10" fmla="*/ 3108208 w 3595888"/>
                <a:gd name="connsiteY10" fmla="*/ 0 h 3536183"/>
                <a:gd name="connsiteX0" fmla="*/ 3589761 w 3589761"/>
                <a:gd name="connsiteY0" fmla="*/ 495300 h 3324828"/>
                <a:gd name="connsiteX1" fmla="*/ 3140181 w 3589761"/>
                <a:gd name="connsiteY1" fmla="*/ 2232660 h 3324828"/>
                <a:gd name="connsiteX2" fmla="*/ 1311381 w 3589761"/>
                <a:gd name="connsiteY2" fmla="*/ 3139440 h 3324828"/>
                <a:gd name="connsiteX3" fmla="*/ 976101 w 3589761"/>
                <a:gd name="connsiteY3" fmla="*/ 3322320 h 3324828"/>
                <a:gd name="connsiteX4" fmla="*/ 442701 w 3589761"/>
                <a:gd name="connsiteY4" fmla="*/ 3230880 h 3324828"/>
                <a:gd name="connsiteX5" fmla="*/ 31221 w 3589761"/>
                <a:gd name="connsiteY5" fmla="*/ 3025140 h 3324828"/>
                <a:gd name="connsiteX6" fmla="*/ 214101 w 3589761"/>
                <a:gd name="connsiteY6" fmla="*/ 2621280 h 3324828"/>
                <a:gd name="connsiteX7" fmla="*/ 1677141 w 3589761"/>
                <a:gd name="connsiteY7" fmla="*/ 2324100 h 3324828"/>
                <a:gd name="connsiteX8" fmla="*/ 2012421 w 3589761"/>
                <a:gd name="connsiteY8" fmla="*/ 2049780 h 3324828"/>
                <a:gd name="connsiteX9" fmla="*/ 3010641 w 3589761"/>
                <a:gd name="connsiteY9" fmla="*/ 1805940 h 3324828"/>
                <a:gd name="connsiteX10" fmla="*/ 3102081 w 3589761"/>
                <a:gd name="connsiteY10" fmla="*/ 0 h 3324828"/>
                <a:gd name="connsiteX0" fmla="*/ 3589761 w 3589761"/>
                <a:gd name="connsiteY0" fmla="*/ 495300 h 3330010"/>
                <a:gd name="connsiteX1" fmla="*/ 3140181 w 3589761"/>
                <a:gd name="connsiteY1" fmla="*/ 2232660 h 3330010"/>
                <a:gd name="connsiteX2" fmla="*/ 1204701 w 3589761"/>
                <a:gd name="connsiteY2" fmla="*/ 3040380 h 3330010"/>
                <a:gd name="connsiteX3" fmla="*/ 976101 w 3589761"/>
                <a:gd name="connsiteY3" fmla="*/ 3322320 h 3330010"/>
                <a:gd name="connsiteX4" fmla="*/ 442701 w 3589761"/>
                <a:gd name="connsiteY4" fmla="*/ 3230880 h 3330010"/>
                <a:gd name="connsiteX5" fmla="*/ 31221 w 3589761"/>
                <a:gd name="connsiteY5" fmla="*/ 3025140 h 3330010"/>
                <a:gd name="connsiteX6" fmla="*/ 214101 w 3589761"/>
                <a:gd name="connsiteY6" fmla="*/ 2621280 h 3330010"/>
                <a:gd name="connsiteX7" fmla="*/ 1677141 w 3589761"/>
                <a:gd name="connsiteY7" fmla="*/ 2324100 h 3330010"/>
                <a:gd name="connsiteX8" fmla="*/ 2012421 w 3589761"/>
                <a:gd name="connsiteY8" fmla="*/ 2049780 h 3330010"/>
                <a:gd name="connsiteX9" fmla="*/ 3010641 w 3589761"/>
                <a:gd name="connsiteY9" fmla="*/ 1805940 h 3330010"/>
                <a:gd name="connsiteX10" fmla="*/ 3102081 w 3589761"/>
                <a:gd name="connsiteY10" fmla="*/ 0 h 3330010"/>
                <a:gd name="connsiteX0" fmla="*/ 3589761 w 3589761"/>
                <a:gd name="connsiteY0" fmla="*/ 495300 h 3330010"/>
                <a:gd name="connsiteX1" fmla="*/ 3140181 w 3589761"/>
                <a:gd name="connsiteY1" fmla="*/ 2232660 h 3330010"/>
                <a:gd name="connsiteX2" fmla="*/ 1204701 w 3589761"/>
                <a:gd name="connsiteY2" fmla="*/ 3040380 h 3330010"/>
                <a:gd name="connsiteX3" fmla="*/ 785601 w 3589761"/>
                <a:gd name="connsiteY3" fmla="*/ 3322320 h 3330010"/>
                <a:gd name="connsiteX4" fmla="*/ 442701 w 3589761"/>
                <a:gd name="connsiteY4" fmla="*/ 3230880 h 3330010"/>
                <a:gd name="connsiteX5" fmla="*/ 31221 w 3589761"/>
                <a:gd name="connsiteY5" fmla="*/ 3025140 h 3330010"/>
                <a:gd name="connsiteX6" fmla="*/ 214101 w 3589761"/>
                <a:gd name="connsiteY6" fmla="*/ 2621280 h 3330010"/>
                <a:gd name="connsiteX7" fmla="*/ 1677141 w 3589761"/>
                <a:gd name="connsiteY7" fmla="*/ 2324100 h 3330010"/>
                <a:gd name="connsiteX8" fmla="*/ 2012421 w 3589761"/>
                <a:gd name="connsiteY8" fmla="*/ 2049780 h 3330010"/>
                <a:gd name="connsiteX9" fmla="*/ 3010641 w 3589761"/>
                <a:gd name="connsiteY9" fmla="*/ 1805940 h 3330010"/>
                <a:gd name="connsiteX10" fmla="*/ 3102081 w 3589761"/>
                <a:gd name="connsiteY10" fmla="*/ 0 h 3330010"/>
                <a:gd name="connsiteX0" fmla="*/ 3578675 w 3578675"/>
                <a:gd name="connsiteY0" fmla="*/ 495300 h 3339167"/>
                <a:gd name="connsiteX1" fmla="*/ 3129095 w 3578675"/>
                <a:gd name="connsiteY1" fmla="*/ 2232660 h 3339167"/>
                <a:gd name="connsiteX2" fmla="*/ 1193615 w 3578675"/>
                <a:gd name="connsiteY2" fmla="*/ 3040380 h 3339167"/>
                <a:gd name="connsiteX3" fmla="*/ 774515 w 3578675"/>
                <a:gd name="connsiteY3" fmla="*/ 3322320 h 3339167"/>
                <a:gd name="connsiteX4" fmla="*/ 279215 w 3578675"/>
                <a:gd name="connsiteY4" fmla="*/ 3276600 h 3339167"/>
                <a:gd name="connsiteX5" fmla="*/ 20135 w 3578675"/>
                <a:gd name="connsiteY5" fmla="*/ 3025140 h 3339167"/>
                <a:gd name="connsiteX6" fmla="*/ 203015 w 3578675"/>
                <a:gd name="connsiteY6" fmla="*/ 2621280 h 3339167"/>
                <a:gd name="connsiteX7" fmla="*/ 1666055 w 3578675"/>
                <a:gd name="connsiteY7" fmla="*/ 2324100 h 3339167"/>
                <a:gd name="connsiteX8" fmla="*/ 2001335 w 3578675"/>
                <a:gd name="connsiteY8" fmla="*/ 2049780 h 3339167"/>
                <a:gd name="connsiteX9" fmla="*/ 2999555 w 3578675"/>
                <a:gd name="connsiteY9" fmla="*/ 1805940 h 3339167"/>
                <a:gd name="connsiteX10" fmla="*/ 3090995 w 3578675"/>
                <a:gd name="connsiteY10" fmla="*/ 0 h 3339167"/>
                <a:gd name="connsiteX0" fmla="*/ 3578675 w 3578675"/>
                <a:gd name="connsiteY0" fmla="*/ 495300 h 3327185"/>
                <a:gd name="connsiteX1" fmla="*/ 3129095 w 3578675"/>
                <a:gd name="connsiteY1" fmla="*/ 2232660 h 3327185"/>
                <a:gd name="connsiteX2" fmla="*/ 1193615 w 3578675"/>
                <a:gd name="connsiteY2" fmla="*/ 3040380 h 3327185"/>
                <a:gd name="connsiteX3" fmla="*/ 759275 w 3578675"/>
                <a:gd name="connsiteY3" fmla="*/ 3307080 h 3327185"/>
                <a:gd name="connsiteX4" fmla="*/ 279215 w 3578675"/>
                <a:gd name="connsiteY4" fmla="*/ 3276600 h 3327185"/>
                <a:gd name="connsiteX5" fmla="*/ 20135 w 3578675"/>
                <a:gd name="connsiteY5" fmla="*/ 3025140 h 3327185"/>
                <a:gd name="connsiteX6" fmla="*/ 203015 w 3578675"/>
                <a:gd name="connsiteY6" fmla="*/ 2621280 h 3327185"/>
                <a:gd name="connsiteX7" fmla="*/ 1666055 w 3578675"/>
                <a:gd name="connsiteY7" fmla="*/ 2324100 h 3327185"/>
                <a:gd name="connsiteX8" fmla="*/ 2001335 w 3578675"/>
                <a:gd name="connsiteY8" fmla="*/ 2049780 h 3327185"/>
                <a:gd name="connsiteX9" fmla="*/ 2999555 w 3578675"/>
                <a:gd name="connsiteY9" fmla="*/ 1805940 h 3327185"/>
                <a:gd name="connsiteX10" fmla="*/ 3090995 w 3578675"/>
                <a:gd name="connsiteY10" fmla="*/ 0 h 3327185"/>
                <a:gd name="connsiteX0" fmla="*/ 3578675 w 3578675"/>
                <a:gd name="connsiteY0" fmla="*/ 495300 h 3330985"/>
                <a:gd name="connsiteX1" fmla="*/ 3129095 w 3578675"/>
                <a:gd name="connsiteY1" fmla="*/ 2232660 h 3330985"/>
                <a:gd name="connsiteX2" fmla="*/ 1159325 w 3578675"/>
                <a:gd name="connsiteY2" fmla="*/ 2988945 h 3330985"/>
                <a:gd name="connsiteX3" fmla="*/ 759275 w 3578675"/>
                <a:gd name="connsiteY3" fmla="*/ 3307080 h 3330985"/>
                <a:gd name="connsiteX4" fmla="*/ 279215 w 3578675"/>
                <a:gd name="connsiteY4" fmla="*/ 3276600 h 3330985"/>
                <a:gd name="connsiteX5" fmla="*/ 20135 w 3578675"/>
                <a:gd name="connsiteY5" fmla="*/ 3025140 h 3330985"/>
                <a:gd name="connsiteX6" fmla="*/ 203015 w 3578675"/>
                <a:gd name="connsiteY6" fmla="*/ 2621280 h 3330985"/>
                <a:gd name="connsiteX7" fmla="*/ 1666055 w 3578675"/>
                <a:gd name="connsiteY7" fmla="*/ 2324100 h 3330985"/>
                <a:gd name="connsiteX8" fmla="*/ 2001335 w 3578675"/>
                <a:gd name="connsiteY8" fmla="*/ 2049780 h 3330985"/>
                <a:gd name="connsiteX9" fmla="*/ 2999555 w 3578675"/>
                <a:gd name="connsiteY9" fmla="*/ 1805940 h 3330985"/>
                <a:gd name="connsiteX10" fmla="*/ 3090995 w 3578675"/>
                <a:gd name="connsiteY10" fmla="*/ 0 h 3330985"/>
                <a:gd name="connsiteX0" fmla="*/ 3578675 w 3578675"/>
                <a:gd name="connsiteY0" fmla="*/ 495300 h 3329015"/>
                <a:gd name="connsiteX1" fmla="*/ 3129095 w 3578675"/>
                <a:gd name="connsiteY1" fmla="*/ 2232660 h 3329015"/>
                <a:gd name="connsiteX2" fmla="*/ 1037405 w 3578675"/>
                <a:gd name="connsiteY2" fmla="*/ 3015615 h 3329015"/>
                <a:gd name="connsiteX3" fmla="*/ 759275 w 3578675"/>
                <a:gd name="connsiteY3" fmla="*/ 3307080 h 3329015"/>
                <a:gd name="connsiteX4" fmla="*/ 279215 w 3578675"/>
                <a:gd name="connsiteY4" fmla="*/ 3276600 h 3329015"/>
                <a:gd name="connsiteX5" fmla="*/ 20135 w 3578675"/>
                <a:gd name="connsiteY5" fmla="*/ 3025140 h 3329015"/>
                <a:gd name="connsiteX6" fmla="*/ 203015 w 3578675"/>
                <a:gd name="connsiteY6" fmla="*/ 2621280 h 3329015"/>
                <a:gd name="connsiteX7" fmla="*/ 1666055 w 3578675"/>
                <a:gd name="connsiteY7" fmla="*/ 2324100 h 3329015"/>
                <a:gd name="connsiteX8" fmla="*/ 2001335 w 3578675"/>
                <a:gd name="connsiteY8" fmla="*/ 2049780 h 3329015"/>
                <a:gd name="connsiteX9" fmla="*/ 2999555 w 3578675"/>
                <a:gd name="connsiteY9" fmla="*/ 1805940 h 3329015"/>
                <a:gd name="connsiteX10" fmla="*/ 3090995 w 3578675"/>
                <a:gd name="connsiteY10" fmla="*/ 0 h 3329015"/>
                <a:gd name="connsiteX0" fmla="*/ 3578675 w 3578675"/>
                <a:gd name="connsiteY0" fmla="*/ 495300 h 3333397"/>
                <a:gd name="connsiteX1" fmla="*/ 3129095 w 3578675"/>
                <a:gd name="connsiteY1" fmla="*/ 2232660 h 3333397"/>
                <a:gd name="connsiteX2" fmla="*/ 1037405 w 3578675"/>
                <a:gd name="connsiteY2" fmla="*/ 3015615 h 3333397"/>
                <a:gd name="connsiteX3" fmla="*/ 713555 w 3578675"/>
                <a:gd name="connsiteY3" fmla="*/ 3312795 h 3333397"/>
                <a:gd name="connsiteX4" fmla="*/ 279215 w 3578675"/>
                <a:gd name="connsiteY4" fmla="*/ 3276600 h 3333397"/>
                <a:gd name="connsiteX5" fmla="*/ 20135 w 3578675"/>
                <a:gd name="connsiteY5" fmla="*/ 3025140 h 3333397"/>
                <a:gd name="connsiteX6" fmla="*/ 203015 w 3578675"/>
                <a:gd name="connsiteY6" fmla="*/ 2621280 h 3333397"/>
                <a:gd name="connsiteX7" fmla="*/ 1666055 w 3578675"/>
                <a:gd name="connsiteY7" fmla="*/ 2324100 h 3333397"/>
                <a:gd name="connsiteX8" fmla="*/ 2001335 w 3578675"/>
                <a:gd name="connsiteY8" fmla="*/ 2049780 h 3333397"/>
                <a:gd name="connsiteX9" fmla="*/ 2999555 w 3578675"/>
                <a:gd name="connsiteY9" fmla="*/ 1805940 h 3333397"/>
                <a:gd name="connsiteX10" fmla="*/ 3090995 w 3578675"/>
                <a:gd name="connsiteY10" fmla="*/ 0 h 3333397"/>
                <a:gd name="connsiteX0" fmla="*/ 3578675 w 3578675"/>
                <a:gd name="connsiteY0" fmla="*/ 495300 h 3337636"/>
                <a:gd name="connsiteX1" fmla="*/ 3129095 w 3578675"/>
                <a:gd name="connsiteY1" fmla="*/ 2232660 h 3337636"/>
                <a:gd name="connsiteX2" fmla="*/ 1037405 w 3578675"/>
                <a:gd name="connsiteY2" fmla="*/ 3015615 h 3337636"/>
                <a:gd name="connsiteX3" fmla="*/ 713555 w 3578675"/>
                <a:gd name="connsiteY3" fmla="*/ 3312795 h 3337636"/>
                <a:gd name="connsiteX4" fmla="*/ 509720 w 3578675"/>
                <a:gd name="connsiteY4" fmla="*/ 3316606 h 3337636"/>
                <a:gd name="connsiteX5" fmla="*/ 279215 w 3578675"/>
                <a:gd name="connsiteY5" fmla="*/ 3276600 h 3337636"/>
                <a:gd name="connsiteX6" fmla="*/ 20135 w 3578675"/>
                <a:gd name="connsiteY6" fmla="*/ 3025140 h 3337636"/>
                <a:gd name="connsiteX7" fmla="*/ 203015 w 3578675"/>
                <a:gd name="connsiteY7" fmla="*/ 2621280 h 3337636"/>
                <a:gd name="connsiteX8" fmla="*/ 1666055 w 3578675"/>
                <a:gd name="connsiteY8" fmla="*/ 2324100 h 3337636"/>
                <a:gd name="connsiteX9" fmla="*/ 2001335 w 3578675"/>
                <a:gd name="connsiteY9" fmla="*/ 2049780 h 3337636"/>
                <a:gd name="connsiteX10" fmla="*/ 2999555 w 3578675"/>
                <a:gd name="connsiteY10" fmla="*/ 1805940 h 3337636"/>
                <a:gd name="connsiteX11" fmla="*/ 3090995 w 3578675"/>
                <a:gd name="connsiteY11" fmla="*/ 0 h 3337636"/>
                <a:gd name="connsiteX0" fmla="*/ 3578675 w 3578675"/>
                <a:gd name="connsiteY0" fmla="*/ 495300 h 3338870"/>
                <a:gd name="connsiteX1" fmla="*/ 3129095 w 3578675"/>
                <a:gd name="connsiteY1" fmla="*/ 2232660 h 3338870"/>
                <a:gd name="connsiteX2" fmla="*/ 1037405 w 3578675"/>
                <a:gd name="connsiteY2" fmla="*/ 3015615 h 3338870"/>
                <a:gd name="connsiteX3" fmla="*/ 713555 w 3578675"/>
                <a:gd name="connsiteY3" fmla="*/ 3312795 h 3338870"/>
                <a:gd name="connsiteX4" fmla="*/ 644975 w 3578675"/>
                <a:gd name="connsiteY4" fmla="*/ 3324225 h 3338870"/>
                <a:gd name="connsiteX5" fmla="*/ 509720 w 3578675"/>
                <a:gd name="connsiteY5" fmla="*/ 3316606 h 3338870"/>
                <a:gd name="connsiteX6" fmla="*/ 279215 w 3578675"/>
                <a:gd name="connsiteY6" fmla="*/ 3276600 h 3338870"/>
                <a:gd name="connsiteX7" fmla="*/ 20135 w 3578675"/>
                <a:gd name="connsiteY7" fmla="*/ 3025140 h 3338870"/>
                <a:gd name="connsiteX8" fmla="*/ 203015 w 3578675"/>
                <a:gd name="connsiteY8" fmla="*/ 2621280 h 3338870"/>
                <a:gd name="connsiteX9" fmla="*/ 1666055 w 3578675"/>
                <a:gd name="connsiteY9" fmla="*/ 2324100 h 3338870"/>
                <a:gd name="connsiteX10" fmla="*/ 2001335 w 3578675"/>
                <a:gd name="connsiteY10" fmla="*/ 2049780 h 3338870"/>
                <a:gd name="connsiteX11" fmla="*/ 2999555 w 3578675"/>
                <a:gd name="connsiteY11" fmla="*/ 1805940 h 3338870"/>
                <a:gd name="connsiteX12" fmla="*/ 3090995 w 3578675"/>
                <a:gd name="connsiteY12" fmla="*/ 0 h 3338870"/>
                <a:gd name="connsiteX0" fmla="*/ 3578675 w 3578675"/>
                <a:gd name="connsiteY0" fmla="*/ 495300 h 3336871"/>
                <a:gd name="connsiteX1" fmla="*/ 3129095 w 3578675"/>
                <a:gd name="connsiteY1" fmla="*/ 2232660 h 3336871"/>
                <a:gd name="connsiteX2" fmla="*/ 1037405 w 3578675"/>
                <a:gd name="connsiteY2" fmla="*/ 3015615 h 3336871"/>
                <a:gd name="connsiteX3" fmla="*/ 713555 w 3578675"/>
                <a:gd name="connsiteY3" fmla="*/ 3312795 h 3336871"/>
                <a:gd name="connsiteX4" fmla="*/ 644975 w 3578675"/>
                <a:gd name="connsiteY4" fmla="*/ 3324225 h 3336871"/>
                <a:gd name="connsiteX5" fmla="*/ 509720 w 3578675"/>
                <a:gd name="connsiteY5" fmla="*/ 3316606 h 3336871"/>
                <a:gd name="connsiteX6" fmla="*/ 279215 w 3578675"/>
                <a:gd name="connsiteY6" fmla="*/ 3276600 h 3336871"/>
                <a:gd name="connsiteX7" fmla="*/ 20135 w 3578675"/>
                <a:gd name="connsiteY7" fmla="*/ 3025140 h 3336871"/>
                <a:gd name="connsiteX8" fmla="*/ 203015 w 3578675"/>
                <a:gd name="connsiteY8" fmla="*/ 2621280 h 3336871"/>
                <a:gd name="connsiteX9" fmla="*/ 1666055 w 3578675"/>
                <a:gd name="connsiteY9" fmla="*/ 2324100 h 3336871"/>
                <a:gd name="connsiteX10" fmla="*/ 2001335 w 3578675"/>
                <a:gd name="connsiteY10" fmla="*/ 2049780 h 3336871"/>
                <a:gd name="connsiteX11" fmla="*/ 2999555 w 3578675"/>
                <a:gd name="connsiteY11" fmla="*/ 1805940 h 3336871"/>
                <a:gd name="connsiteX12" fmla="*/ 3090995 w 3578675"/>
                <a:gd name="connsiteY12" fmla="*/ 0 h 3336871"/>
                <a:gd name="connsiteX0" fmla="*/ 3578675 w 3578675"/>
                <a:gd name="connsiteY0" fmla="*/ 495300 h 3337771"/>
                <a:gd name="connsiteX1" fmla="*/ 3129095 w 3578675"/>
                <a:gd name="connsiteY1" fmla="*/ 2232660 h 3337771"/>
                <a:gd name="connsiteX2" fmla="*/ 1037405 w 3578675"/>
                <a:gd name="connsiteY2" fmla="*/ 3015615 h 3337771"/>
                <a:gd name="connsiteX3" fmla="*/ 713555 w 3578675"/>
                <a:gd name="connsiteY3" fmla="*/ 3312795 h 3337771"/>
                <a:gd name="connsiteX4" fmla="*/ 677360 w 3578675"/>
                <a:gd name="connsiteY4" fmla="*/ 3322321 h 3337771"/>
                <a:gd name="connsiteX5" fmla="*/ 644975 w 3578675"/>
                <a:gd name="connsiteY5" fmla="*/ 3324225 h 3337771"/>
                <a:gd name="connsiteX6" fmla="*/ 509720 w 3578675"/>
                <a:gd name="connsiteY6" fmla="*/ 3316606 h 3337771"/>
                <a:gd name="connsiteX7" fmla="*/ 279215 w 3578675"/>
                <a:gd name="connsiteY7" fmla="*/ 3276600 h 3337771"/>
                <a:gd name="connsiteX8" fmla="*/ 20135 w 3578675"/>
                <a:gd name="connsiteY8" fmla="*/ 3025140 h 3337771"/>
                <a:gd name="connsiteX9" fmla="*/ 203015 w 3578675"/>
                <a:gd name="connsiteY9" fmla="*/ 2621280 h 3337771"/>
                <a:gd name="connsiteX10" fmla="*/ 1666055 w 3578675"/>
                <a:gd name="connsiteY10" fmla="*/ 2324100 h 3337771"/>
                <a:gd name="connsiteX11" fmla="*/ 2001335 w 3578675"/>
                <a:gd name="connsiteY11" fmla="*/ 2049780 h 3337771"/>
                <a:gd name="connsiteX12" fmla="*/ 2999555 w 3578675"/>
                <a:gd name="connsiteY12" fmla="*/ 1805940 h 3337771"/>
                <a:gd name="connsiteX13" fmla="*/ 3090995 w 3578675"/>
                <a:gd name="connsiteY13" fmla="*/ 0 h 3337771"/>
                <a:gd name="connsiteX0" fmla="*/ 3578675 w 3578675"/>
                <a:gd name="connsiteY0" fmla="*/ 495300 h 3325714"/>
                <a:gd name="connsiteX1" fmla="*/ 3129095 w 3578675"/>
                <a:gd name="connsiteY1" fmla="*/ 2232660 h 3325714"/>
                <a:gd name="connsiteX2" fmla="*/ 1037405 w 3578675"/>
                <a:gd name="connsiteY2" fmla="*/ 3015615 h 3325714"/>
                <a:gd name="connsiteX3" fmla="*/ 715460 w 3578675"/>
                <a:gd name="connsiteY3" fmla="*/ 3286125 h 3325714"/>
                <a:gd name="connsiteX4" fmla="*/ 677360 w 3578675"/>
                <a:gd name="connsiteY4" fmla="*/ 3322321 h 3325714"/>
                <a:gd name="connsiteX5" fmla="*/ 644975 w 3578675"/>
                <a:gd name="connsiteY5" fmla="*/ 3324225 h 3325714"/>
                <a:gd name="connsiteX6" fmla="*/ 509720 w 3578675"/>
                <a:gd name="connsiteY6" fmla="*/ 3316606 h 3325714"/>
                <a:gd name="connsiteX7" fmla="*/ 279215 w 3578675"/>
                <a:gd name="connsiteY7" fmla="*/ 3276600 h 3325714"/>
                <a:gd name="connsiteX8" fmla="*/ 20135 w 3578675"/>
                <a:gd name="connsiteY8" fmla="*/ 3025140 h 3325714"/>
                <a:gd name="connsiteX9" fmla="*/ 203015 w 3578675"/>
                <a:gd name="connsiteY9" fmla="*/ 2621280 h 3325714"/>
                <a:gd name="connsiteX10" fmla="*/ 1666055 w 3578675"/>
                <a:gd name="connsiteY10" fmla="*/ 2324100 h 3325714"/>
                <a:gd name="connsiteX11" fmla="*/ 2001335 w 3578675"/>
                <a:gd name="connsiteY11" fmla="*/ 2049780 h 3325714"/>
                <a:gd name="connsiteX12" fmla="*/ 2999555 w 3578675"/>
                <a:gd name="connsiteY12" fmla="*/ 1805940 h 3325714"/>
                <a:gd name="connsiteX13" fmla="*/ 3090995 w 3578675"/>
                <a:gd name="connsiteY13" fmla="*/ 0 h 3325714"/>
                <a:gd name="connsiteX0" fmla="*/ 3596995 w 3596995"/>
                <a:gd name="connsiteY0" fmla="*/ 495300 h 3325714"/>
                <a:gd name="connsiteX1" fmla="*/ 3147415 w 3596995"/>
                <a:gd name="connsiteY1" fmla="*/ 2232660 h 3325714"/>
                <a:gd name="connsiteX2" fmla="*/ 1055725 w 3596995"/>
                <a:gd name="connsiteY2" fmla="*/ 3015615 h 3325714"/>
                <a:gd name="connsiteX3" fmla="*/ 733780 w 3596995"/>
                <a:gd name="connsiteY3" fmla="*/ 3286125 h 3325714"/>
                <a:gd name="connsiteX4" fmla="*/ 695680 w 3596995"/>
                <a:gd name="connsiteY4" fmla="*/ 3322321 h 3325714"/>
                <a:gd name="connsiteX5" fmla="*/ 663295 w 3596995"/>
                <a:gd name="connsiteY5" fmla="*/ 3324225 h 3325714"/>
                <a:gd name="connsiteX6" fmla="*/ 528040 w 3596995"/>
                <a:gd name="connsiteY6" fmla="*/ 3316606 h 3325714"/>
                <a:gd name="connsiteX7" fmla="*/ 297535 w 3596995"/>
                <a:gd name="connsiteY7" fmla="*/ 3276600 h 3325714"/>
                <a:gd name="connsiteX8" fmla="*/ 13690 w 3596995"/>
                <a:gd name="connsiteY8" fmla="*/ 3025140 h 3325714"/>
                <a:gd name="connsiteX9" fmla="*/ 221335 w 3596995"/>
                <a:gd name="connsiteY9" fmla="*/ 2621280 h 3325714"/>
                <a:gd name="connsiteX10" fmla="*/ 1684375 w 3596995"/>
                <a:gd name="connsiteY10" fmla="*/ 2324100 h 3325714"/>
                <a:gd name="connsiteX11" fmla="*/ 2019655 w 3596995"/>
                <a:gd name="connsiteY11" fmla="*/ 2049780 h 3325714"/>
                <a:gd name="connsiteX12" fmla="*/ 3017875 w 3596995"/>
                <a:gd name="connsiteY12" fmla="*/ 1805940 h 3325714"/>
                <a:gd name="connsiteX13" fmla="*/ 3109315 w 3596995"/>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18950 w 3596290"/>
                <a:gd name="connsiteY11" fmla="*/ 2049780 h 3325714"/>
                <a:gd name="connsiteX12" fmla="*/ 3017170 w 3596290"/>
                <a:gd name="connsiteY12" fmla="*/ 1805940 h 3325714"/>
                <a:gd name="connsiteX13" fmla="*/ 3108610 w 3596290"/>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38000 w 3596290"/>
                <a:gd name="connsiteY11" fmla="*/ 2122170 h 3325714"/>
                <a:gd name="connsiteX12" fmla="*/ 3017170 w 3596290"/>
                <a:gd name="connsiteY12" fmla="*/ 1805940 h 3325714"/>
                <a:gd name="connsiteX13" fmla="*/ 3108610 w 3596290"/>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38000 w 3596290"/>
                <a:gd name="connsiteY11" fmla="*/ 2122170 h 3325714"/>
                <a:gd name="connsiteX12" fmla="*/ 2940970 w 3596290"/>
                <a:gd name="connsiteY12" fmla="*/ 1889760 h 3325714"/>
                <a:gd name="connsiteX13" fmla="*/ 3108610 w 3596290"/>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38000 w 3596290"/>
                <a:gd name="connsiteY11" fmla="*/ 2122170 h 3325714"/>
                <a:gd name="connsiteX12" fmla="*/ 2940970 w 3596290"/>
                <a:gd name="connsiteY12" fmla="*/ 1916430 h 3325714"/>
                <a:gd name="connsiteX13" fmla="*/ 3108610 w 3596290"/>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18950 w 3596290"/>
                <a:gd name="connsiteY11" fmla="*/ 2133600 h 3325714"/>
                <a:gd name="connsiteX12" fmla="*/ 2940970 w 3596290"/>
                <a:gd name="connsiteY12" fmla="*/ 1916430 h 3325714"/>
                <a:gd name="connsiteX13" fmla="*/ 3108610 w 3596290"/>
                <a:gd name="connsiteY13" fmla="*/ 0 h 3325714"/>
                <a:gd name="connsiteX0" fmla="*/ 3596290 w 3596290"/>
                <a:gd name="connsiteY0" fmla="*/ 505460 h 3335874"/>
                <a:gd name="connsiteX1" fmla="*/ 3146710 w 3596290"/>
                <a:gd name="connsiteY1" fmla="*/ 2242820 h 3335874"/>
                <a:gd name="connsiteX2" fmla="*/ 1055020 w 3596290"/>
                <a:gd name="connsiteY2" fmla="*/ 3025775 h 3335874"/>
                <a:gd name="connsiteX3" fmla="*/ 733075 w 3596290"/>
                <a:gd name="connsiteY3" fmla="*/ 3296285 h 3335874"/>
                <a:gd name="connsiteX4" fmla="*/ 694975 w 3596290"/>
                <a:gd name="connsiteY4" fmla="*/ 3332481 h 3335874"/>
                <a:gd name="connsiteX5" fmla="*/ 662590 w 3596290"/>
                <a:gd name="connsiteY5" fmla="*/ 3334385 h 3335874"/>
                <a:gd name="connsiteX6" fmla="*/ 527335 w 3596290"/>
                <a:gd name="connsiteY6" fmla="*/ 3326766 h 3335874"/>
                <a:gd name="connsiteX7" fmla="*/ 296830 w 3596290"/>
                <a:gd name="connsiteY7" fmla="*/ 3286760 h 3335874"/>
                <a:gd name="connsiteX8" fmla="*/ 12985 w 3596290"/>
                <a:gd name="connsiteY8" fmla="*/ 3035300 h 3335874"/>
                <a:gd name="connsiteX9" fmla="*/ 220630 w 3596290"/>
                <a:gd name="connsiteY9" fmla="*/ 2631440 h 3335874"/>
                <a:gd name="connsiteX10" fmla="*/ 1664620 w 3596290"/>
                <a:gd name="connsiteY10" fmla="*/ 2452370 h 3335874"/>
                <a:gd name="connsiteX11" fmla="*/ 2018950 w 3596290"/>
                <a:gd name="connsiteY11" fmla="*/ 2143760 h 3335874"/>
                <a:gd name="connsiteX12" fmla="*/ 2940970 w 3596290"/>
                <a:gd name="connsiteY12" fmla="*/ 1926590 h 3335874"/>
                <a:gd name="connsiteX13" fmla="*/ 3007010 w 3596290"/>
                <a:gd name="connsiteY13" fmla="*/ 0 h 3335874"/>
                <a:gd name="connsiteX0" fmla="*/ 3596290 w 3596290"/>
                <a:gd name="connsiteY0" fmla="*/ 505460 h 3336079"/>
                <a:gd name="connsiteX1" fmla="*/ 3146710 w 3596290"/>
                <a:gd name="connsiteY1" fmla="*/ 2242820 h 3336079"/>
                <a:gd name="connsiteX2" fmla="*/ 935640 w 3596290"/>
                <a:gd name="connsiteY2" fmla="*/ 2977515 h 3336079"/>
                <a:gd name="connsiteX3" fmla="*/ 733075 w 3596290"/>
                <a:gd name="connsiteY3" fmla="*/ 3296285 h 3336079"/>
                <a:gd name="connsiteX4" fmla="*/ 694975 w 3596290"/>
                <a:gd name="connsiteY4" fmla="*/ 3332481 h 3336079"/>
                <a:gd name="connsiteX5" fmla="*/ 662590 w 3596290"/>
                <a:gd name="connsiteY5" fmla="*/ 3334385 h 3336079"/>
                <a:gd name="connsiteX6" fmla="*/ 527335 w 3596290"/>
                <a:gd name="connsiteY6" fmla="*/ 3326766 h 3336079"/>
                <a:gd name="connsiteX7" fmla="*/ 296830 w 3596290"/>
                <a:gd name="connsiteY7" fmla="*/ 3286760 h 3336079"/>
                <a:gd name="connsiteX8" fmla="*/ 12985 w 3596290"/>
                <a:gd name="connsiteY8" fmla="*/ 3035300 h 3336079"/>
                <a:gd name="connsiteX9" fmla="*/ 220630 w 3596290"/>
                <a:gd name="connsiteY9" fmla="*/ 2631440 h 3336079"/>
                <a:gd name="connsiteX10" fmla="*/ 1664620 w 3596290"/>
                <a:gd name="connsiteY10" fmla="*/ 2452370 h 3336079"/>
                <a:gd name="connsiteX11" fmla="*/ 2018950 w 3596290"/>
                <a:gd name="connsiteY11" fmla="*/ 2143760 h 3336079"/>
                <a:gd name="connsiteX12" fmla="*/ 2940970 w 3596290"/>
                <a:gd name="connsiteY12" fmla="*/ 1926590 h 3336079"/>
                <a:gd name="connsiteX13" fmla="*/ 3007010 w 3596290"/>
                <a:gd name="connsiteY13" fmla="*/ 0 h 3336079"/>
                <a:gd name="connsiteX0" fmla="*/ 3596290 w 3596290"/>
                <a:gd name="connsiteY0" fmla="*/ 505460 h 3335874"/>
                <a:gd name="connsiteX1" fmla="*/ 3146710 w 3596290"/>
                <a:gd name="connsiteY1" fmla="*/ 2242820 h 3335874"/>
                <a:gd name="connsiteX2" fmla="*/ 935640 w 3596290"/>
                <a:gd name="connsiteY2" fmla="*/ 2977515 h 3335874"/>
                <a:gd name="connsiteX3" fmla="*/ 677195 w 3596290"/>
                <a:gd name="connsiteY3" fmla="*/ 3288665 h 3335874"/>
                <a:gd name="connsiteX4" fmla="*/ 694975 w 3596290"/>
                <a:gd name="connsiteY4" fmla="*/ 3332481 h 3335874"/>
                <a:gd name="connsiteX5" fmla="*/ 662590 w 3596290"/>
                <a:gd name="connsiteY5" fmla="*/ 3334385 h 3335874"/>
                <a:gd name="connsiteX6" fmla="*/ 527335 w 3596290"/>
                <a:gd name="connsiteY6" fmla="*/ 3326766 h 3335874"/>
                <a:gd name="connsiteX7" fmla="*/ 296830 w 3596290"/>
                <a:gd name="connsiteY7" fmla="*/ 3286760 h 3335874"/>
                <a:gd name="connsiteX8" fmla="*/ 12985 w 3596290"/>
                <a:gd name="connsiteY8" fmla="*/ 3035300 h 3335874"/>
                <a:gd name="connsiteX9" fmla="*/ 220630 w 3596290"/>
                <a:gd name="connsiteY9" fmla="*/ 2631440 h 3335874"/>
                <a:gd name="connsiteX10" fmla="*/ 1664620 w 3596290"/>
                <a:gd name="connsiteY10" fmla="*/ 2452370 h 3335874"/>
                <a:gd name="connsiteX11" fmla="*/ 2018950 w 3596290"/>
                <a:gd name="connsiteY11" fmla="*/ 2143760 h 3335874"/>
                <a:gd name="connsiteX12" fmla="*/ 2940970 w 3596290"/>
                <a:gd name="connsiteY12" fmla="*/ 1926590 h 3335874"/>
                <a:gd name="connsiteX13" fmla="*/ 3007010 w 3596290"/>
                <a:gd name="connsiteY13" fmla="*/ 0 h 3335874"/>
                <a:gd name="connsiteX0" fmla="*/ 3588765 w 3588765"/>
                <a:gd name="connsiteY0" fmla="*/ 505460 h 3335874"/>
                <a:gd name="connsiteX1" fmla="*/ 3139185 w 3588765"/>
                <a:gd name="connsiteY1" fmla="*/ 2242820 h 3335874"/>
                <a:gd name="connsiteX2" fmla="*/ 928115 w 3588765"/>
                <a:gd name="connsiteY2" fmla="*/ 2977515 h 3335874"/>
                <a:gd name="connsiteX3" fmla="*/ 669670 w 3588765"/>
                <a:gd name="connsiteY3" fmla="*/ 3288665 h 3335874"/>
                <a:gd name="connsiteX4" fmla="*/ 687450 w 3588765"/>
                <a:gd name="connsiteY4" fmla="*/ 3332481 h 3335874"/>
                <a:gd name="connsiteX5" fmla="*/ 655065 w 3588765"/>
                <a:gd name="connsiteY5" fmla="*/ 3334385 h 3335874"/>
                <a:gd name="connsiteX6" fmla="*/ 519810 w 3588765"/>
                <a:gd name="connsiteY6" fmla="*/ 3326766 h 3335874"/>
                <a:gd name="connsiteX7" fmla="*/ 187705 w 3588765"/>
                <a:gd name="connsiteY7" fmla="*/ 3291840 h 3335874"/>
                <a:gd name="connsiteX8" fmla="*/ 5460 w 3588765"/>
                <a:gd name="connsiteY8" fmla="*/ 3035300 h 3335874"/>
                <a:gd name="connsiteX9" fmla="*/ 213105 w 3588765"/>
                <a:gd name="connsiteY9" fmla="*/ 2631440 h 3335874"/>
                <a:gd name="connsiteX10" fmla="*/ 1657095 w 3588765"/>
                <a:gd name="connsiteY10" fmla="*/ 2452370 h 3335874"/>
                <a:gd name="connsiteX11" fmla="*/ 2011425 w 3588765"/>
                <a:gd name="connsiteY11" fmla="*/ 2143760 h 3335874"/>
                <a:gd name="connsiteX12" fmla="*/ 2933445 w 3588765"/>
                <a:gd name="connsiteY12" fmla="*/ 1926590 h 3335874"/>
                <a:gd name="connsiteX13" fmla="*/ 2999485 w 3588765"/>
                <a:gd name="connsiteY13" fmla="*/ 0 h 3335874"/>
                <a:gd name="connsiteX0" fmla="*/ 3587615 w 3587615"/>
                <a:gd name="connsiteY0" fmla="*/ 505460 h 3335874"/>
                <a:gd name="connsiteX1" fmla="*/ 3138035 w 3587615"/>
                <a:gd name="connsiteY1" fmla="*/ 2242820 h 3335874"/>
                <a:gd name="connsiteX2" fmla="*/ 926965 w 3587615"/>
                <a:gd name="connsiteY2" fmla="*/ 2977515 h 3335874"/>
                <a:gd name="connsiteX3" fmla="*/ 668520 w 3587615"/>
                <a:gd name="connsiteY3" fmla="*/ 3288665 h 3335874"/>
                <a:gd name="connsiteX4" fmla="*/ 686300 w 3587615"/>
                <a:gd name="connsiteY4" fmla="*/ 3332481 h 3335874"/>
                <a:gd name="connsiteX5" fmla="*/ 653915 w 3587615"/>
                <a:gd name="connsiteY5" fmla="*/ 3334385 h 3335874"/>
                <a:gd name="connsiteX6" fmla="*/ 518660 w 3587615"/>
                <a:gd name="connsiteY6" fmla="*/ 3326766 h 3335874"/>
                <a:gd name="connsiteX7" fmla="*/ 186555 w 3587615"/>
                <a:gd name="connsiteY7" fmla="*/ 3291840 h 3335874"/>
                <a:gd name="connsiteX8" fmla="*/ 4310 w 3587615"/>
                <a:gd name="connsiteY8" fmla="*/ 3035300 h 3335874"/>
                <a:gd name="connsiteX9" fmla="*/ 361815 w 3587615"/>
                <a:gd name="connsiteY9" fmla="*/ 2656840 h 3335874"/>
                <a:gd name="connsiteX10" fmla="*/ 1655945 w 3587615"/>
                <a:gd name="connsiteY10" fmla="*/ 2452370 h 3335874"/>
                <a:gd name="connsiteX11" fmla="*/ 2010275 w 3587615"/>
                <a:gd name="connsiteY11" fmla="*/ 2143760 h 3335874"/>
                <a:gd name="connsiteX12" fmla="*/ 2932295 w 3587615"/>
                <a:gd name="connsiteY12" fmla="*/ 1926590 h 3335874"/>
                <a:gd name="connsiteX13" fmla="*/ 2998335 w 3587615"/>
                <a:gd name="connsiteY13" fmla="*/ 0 h 3335874"/>
                <a:gd name="connsiteX0" fmla="*/ 3587615 w 3587615"/>
                <a:gd name="connsiteY0" fmla="*/ 505460 h 3333425"/>
                <a:gd name="connsiteX1" fmla="*/ 3138035 w 3587615"/>
                <a:gd name="connsiteY1" fmla="*/ 2242820 h 3333425"/>
                <a:gd name="connsiteX2" fmla="*/ 926965 w 3587615"/>
                <a:gd name="connsiteY2" fmla="*/ 2977515 h 3333425"/>
                <a:gd name="connsiteX3" fmla="*/ 668520 w 3587615"/>
                <a:gd name="connsiteY3" fmla="*/ 3288665 h 3333425"/>
                <a:gd name="connsiteX4" fmla="*/ 686300 w 3587615"/>
                <a:gd name="connsiteY4" fmla="*/ 3332481 h 3333425"/>
                <a:gd name="connsiteX5" fmla="*/ 587875 w 3587615"/>
                <a:gd name="connsiteY5" fmla="*/ 3324225 h 3333425"/>
                <a:gd name="connsiteX6" fmla="*/ 518660 w 3587615"/>
                <a:gd name="connsiteY6" fmla="*/ 3326766 h 3333425"/>
                <a:gd name="connsiteX7" fmla="*/ 186555 w 3587615"/>
                <a:gd name="connsiteY7" fmla="*/ 3291840 h 3333425"/>
                <a:gd name="connsiteX8" fmla="*/ 4310 w 3587615"/>
                <a:gd name="connsiteY8" fmla="*/ 3035300 h 3333425"/>
                <a:gd name="connsiteX9" fmla="*/ 361815 w 3587615"/>
                <a:gd name="connsiteY9" fmla="*/ 2656840 h 3333425"/>
                <a:gd name="connsiteX10" fmla="*/ 1655945 w 3587615"/>
                <a:gd name="connsiteY10" fmla="*/ 2452370 h 3333425"/>
                <a:gd name="connsiteX11" fmla="*/ 2010275 w 3587615"/>
                <a:gd name="connsiteY11" fmla="*/ 2143760 h 3333425"/>
                <a:gd name="connsiteX12" fmla="*/ 2932295 w 3587615"/>
                <a:gd name="connsiteY12" fmla="*/ 1926590 h 3333425"/>
                <a:gd name="connsiteX13" fmla="*/ 2998335 w 3587615"/>
                <a:gd name="connsiteY13" fmla="*/ 0 h 3333425"/>
                <a:gd name="connsiteX0" fmla="*/ 3587615 w 3587615"/>
                <a:gd name="connsiteY0" fmla="*/ 505460 h 3359788"/>
                <a:gd name="connsiteX1" fmla="*/ 3138035 w 3587615"/>
                <a:gd name="connsiteY1" fmla="*/ 2242820 h 3359788"/>
                <a:gd name="connsiteX2" fmla="*/ 926965 w 3587615"/>
                <a:gd name="connsiteY2" fmla="*/ 2977515 h 3359788"/>
                <a:gd name="connsiteX3" fmla="*/ 673600 w 3587615"/>
                <a:gd name="connsiteY3" fmla="*/ 3334385 h 3359788"/>
                <a:gd name="connsiteX4" fmla="*/ 686300 w 3587615"/>
                <a:gd name="connsiteY4" fmla="*/ 3332481 h 3359788"/>
                <a:gd name="connsiteX5" fmla="*/ 587875 w 3587615"/>
                <a:gd name="connsiteY5" fmla="*/ 3324225 h 3359788"/>
                <a:gd name="connsiteX6" fmla="*/ 518660 w 3587615"/>
                <a:gd name="connsiteY6" fmla="*/ 3326766 h 3359788"/>
                <a:gd name="connsiteX7" fmla="*/ 186555 w 3587615"/>
                <a:gd name="connsiteY7" fmla="*/ 3291840 h 3359788"/>
                <a:gd name="connsiteX8" fmla="*/ 4310 w 3587615"/>
                <a:gd name="connsiteY8" fmla="*/ 3035300 h 3359788"/>
                <a:gd name="connsiteX9" fmla="*/ 361815 w 3587615"/>
                <a:gd name="connsiteY9" fmla="*/ 2656840 h 3359788"/>
                <a:gd name="connsiteX10" fmla="*/ 1655945 w 3587615"/>
                <a:gd name="connsiteY10" fmla="*/ 2452370 h 3359788"/>
                <a:gd name="connsiteX11" fmla="*/ 2010275 w 3587615"/>
                <a:gd name="connsiteY11" fmla="*/ 2143760 h 3359788"/>
                <a:gd name="connsiteX12" fmla="*/ 2932295 w 3587615"/>
                <a:gd name="connsiteY12" fmla="*/ 1926590 h 3359788"/>
                <a:gd name="connsiteX13" fmla="*/ 2998335 w 3587615"/>
                <a:gd name="connsiteY13" fmla="*/ 0 h 3359788"/>
                <a:gd name="connsiteX0" fmla="*/ 3587615 w 3587615"/>
                <a:gd name="connsiteY0" fmla="*/ 505460 h 3356108"/>
                <a:gd name="connsiteX1" fmla="*/ 3138035 w 3587615"/>
                <a:gd name="connsiteY1" fmla="*/ 2242820 h 3356108"/>
                <a:gd name="connsiteX2" fmla="*/ 926965 w 3587615"/>
                <a:gd name="connsiteY2" fmla="*/ 2977515 h 3356108"/>
                <a:gd name="connsiteX3" fmla="*/ 673600 w 3587615"/>
                <a:gd name="connsiteY3" fmla="*/ 3334385 h 3356108"/>
                <a:gd name="connsiteX4" fmla="*/ 625340 w 3587615"/>
                <a:gd name="connsiteY4" fmla="*/ 3319781 h 3356108"/>
                <a:gd name="connsiteX5" fmla="*/ 587875 w 3587615"/>
                <a:gd name="connsiteY5" fmla="*/ 3324225 h 3356108"/>
                <a:gd name="connsiteX6" fmla="*/ 518660 w 3587615"/>
                <a:gd name="connsiteY6" fmla="*/ 3326766 h 3356108"/>
                <a:gd name="connsiteX7" fmla="*/ 186555 w 3587615"/>
                <a:gd name="connsiteY7" fmla="*/ 3291840 h 3356108"/>
                <a:gd name="connsiteX8" fmla="*/ 4310 w 3587615"/>
                <a:gd name="connsiteY8" fmla="*/ 3035300 h 3356108"/>
                <a:gd name="connsiteX9" fmla="*/ 361815 w 3587615"/>
                <a:gd name="connsiteY9" fmla="*/ 2656840 h 3356108"/>
                <a:gd name="connsiteX10" fmla="*/ 1655945 w 3587615"/>
                <a:gd name="connsiteY10" fmla="*/ 2452370 h 3356108"/>
                <a:gd name="connsiteX11" fmla="*/ 2010275 w 3587615"/>
                <a:gd name="connsiteY11" fmla="*/ 2143760 h 3356108"/>
                <a:gd name="connsiteX12" fmla="*/ 2932295 w 3587615"/>
                <a:gd name="connsiteY12" fmla="*/ 1926590 h 3356108"/>
                <a:gd name="connsiteX13" fmla="*/ 2998335 w 3587615"/>
                <a:gd name="connsiteY13" fmla="*/ 0 h 3356108"/>
                <a:gd name="connsiteX0" fmla="*/ 3587615 w 3587615"/>
                <a:gd name="connsiteY0" fmla="*/ 505460 h 3330679"/>
                <a:gd name="connsiteX1" fmla="*/ 3138035 w 3587615"/>
                <a:gd name="connsiteY1" fmla="*/ 2242820 h 3330679"/>
                <a:gd name="connsiteX2" fmla="*/ 926965 w 3587615"/>
                <a:gd name="connsiteY2" fmla="*/ 2977515 h 3330679"/>
                <a:gd name="connsiteX3" fmla="*/ 671695 w 3587615"/>
                <a:gd name="connsiteY3" fmla="*/ 3294380 h 3330679"/>
                <a:gd name="connsiteX4" fmla="*/ 625340 w 3587615"/>
                <a:gd name="connsiteY4" fmla="*/ 3319781 h 3330679"/>
                <a:gd name="connsiteX5" fmla="*/ 587875 w 3587615"/>
                <a:gd name="connsiteY5" fmla="*/ 3324225 h 3330679"/>
                <a:gd name="connsiteX6" fmla="*/ 518660 w 3587615"/>
                <a:gd name="connsiteY6" fmla="*/ 3326766 h 3330679"/>
                <a:gd name="connsiteX7" fmla="*/ 186555 w 3587615"/>
                <a:gd name="connsiteY7" fmla="*/ 3291840 h 3330679"/>
                <a:gd name="connsiteX8" fmla="*/ 4310 w 3587615"/>
                <a:gd name="connsiteY8" fmla="*/ 3035300 h 3330679"/>
                <a:gd name="connsiteX9" fmla="*/ 361815 w 3587615"/>
                <a:gd name="connsiteY9" fmla="*/ 2656840 h 3330679"/>
                <a:gd name="connsiteX10" fmla="*/ 1655945 w 3587615"/>
                <a:gd name="connsiteY10" fmla="*/ 2452370 h 3330679"/>
                <a:gd name="connsiteX11" fmla="*/ 2010275 w 3587615"/>
                <a:gd name="connsiteY11" fmla="*/ 2143760 h 3330679"/>
                <a:gd name="connsiteX12" fmla="*/ 2932295 w 3587615"/>
                <a:gd name="connsiteY12" fmla="*/ 1926590 h 3330679"/>
                <a:gd name="connsiteX13" fmla="*/ 2998335 w 3587615"/>
                <a:gd name="connsiteY13" fmla="*/ 0 h 3330679"/>
                <a:gd name="connsiteX0" fmla="*/ 3587615 w 3587615"/>
                <a:gd name="connsiteY0" fmla="*/ 505460 h 3331660"/>
                <a:gd name="connsiteX1" fmla="*/ 3138035 w 3587615"/>
                <a:gd name="connsiteY1" fmla="*/ 2242820 h 3331660"/>
                <a:gd name="connsiteX2" fmla="*/ 926965 w 3587615"/>
                <a:gd name="connsiteY2" fmla="*/ 2977515 h 3331660"/>
                <a:gd name="connsiteX3" fmla="*/ 671695 w 3587615"/>
                <a:gd name="connsiteY3" fmla="*/ 3294380 h 3331660"/>
                <a:gd name="connsiteX4" fmla="*/ 625340 w 3587615"/>
                <a:gd name="connsiteY4" fmla="*/ 3319781 h 3331660"/>
                <a:gd name="connsiteX5" fmla="*/ 587875 w 3587615"/>
                <a:gd name="connsiteY5" fmla="*/ 3328035 h 3331660"/>
                <a:gd name="connsiteX6" fmla="*/ 518660 w 3587615"/>
                <a:gd name="connsiteY6" fmla="*/ 3326766 h 3331660"/>
                <a:gd name="connsiteX7" fmla="*/ 186555 w 3587615"/>
                <a:gd name="connsiteY7" fmla="*/ 3291840 h 3331660"/>
                <a:gd name="connsiteX8" fmla="*/ 4310 w 3587615"/>
                <a:gd name="connsiteY8" fmla="*/ 3035300 h 3331660"/>
                <a:gd name="connsiteX9" fmla="*/ 361815 w 3587615"/>
                <a:gd name="connsiteY9" fmla="*/ 2656840 h 3331660"/>
                <a:gd name="connsiteX10" fmla="*/ 1655945 w 3587615"/>
                <a:gd name="connsiteY10" fmla="*/ 2452370 h 3331660"/>
                <a:gd name="connsiteX11" fmla="*/ 2010275 w 3587615"/>
                <a:gd name="connsiteY11" fmla="*/ 2143760 h 3331660"/>
                <a:gd name="connsiteX12" fmla="*/ 2932295 w 3587615"/>
                <a:gd name="connsiteY12" fmla="*/ 1926590 h 3331660"/>
                <a:gd name="connsiteX13" fmla="*/ 2998335 w 3587615"/>
                <a:gd name="connsiteY13" fmla="*/ 0 h 3331660"/>
                <a:gd name="connsiteX0" fmla="*/ 3587615 w 3587615"/>
                <a:gd name="connsiteY0" fmla="*/ 505460 h 3331660"/>
                <a:gd name="connsiteX1" fmla="*/ 3138035 w 3587615"/>
                <a:gd name="connsiteY1" fmla="*/ 2242820 h 3331660"/>
                <a:gd name="connsiteX2" fmla="*/ 1969036 w 3587615"/>
                <a:gd name="connsiteY2" fmla="*/ 2805805 h 3331660"/>
                <a:gd name="connsiteX3" fmla="*/ 926965 w 3587615"/>
                <a:gd name="connsiteY3" fmla="*/ 2977515 h 3331660"/>
                <a:gd name="connsiteX4" fmla="*/ 671695 w 3587615"/>
                <a:gd name="connsiteY4" fmla="*/ 3294380 h 3331660"/>
                <a:gd name="connsiteX5" fmla="*/ 625340 w 3587615"/>
                <a:gd name="connsiteY5" fmla="*/ 3319781 h 3331660"/>
                <a:gd name="connsiteX6" fmla="*/ 587875 w 3587615"/>
                <a:gd name="connsiteY6" fmla="*/ 3328035 h 3331660"/>
                <a:gd name="connsiteX7" fmla="*/ 518660 w 3587615"/>
                <a:gd name="connsiteY7" fmla="*/ 3326766 h 3331660"/>
                <a:gd name="connsiteX8" fmla="*/ 186555 w 3587615"/>
                <a:gd name="connsiteY8" fmla="*/ 3291840 h 3331660"/>
                <a:gd name="connsiteX9" fmla="*/ 4310 w 3587615"/>
                <a:gd name="connsiteY9" fmla="*/ 3035300 h 3331660"/>
                <a:gd name="connsiteX10" fmla="*/ 361815 w 3587615"/>
                <a:gd name="connsiteY10" fmla="*/ 2656840 h 3331660"/>
                <a:gd name="connsiteX11" fmla="*/ 1655945 w 3587615"/>
                <a:gd name="connsiteY11" fmla="*/ 2452370 h 3331660"/>
                <a:gd name="connsiteX12" fmla="*/ 2010275 w 3587615"/>
                <a:gd name="connsiteY12" fmla="*/ 2143760 h 3331660"/>
                <a:gd name="connsiteX13" fmla="*/ 2932295 w 3587615"/>
                <a:gd name="connsiteY13" fmla="*/ 1926590 h 3331660"/>
                <a:gd name="connsiteX14" fmla="*/ 2998335 w 3587615"/>
                <a:gd name="connsiteY14" fmla="*/ 0 h 3331660"/>
                <a:gd name="connsiteX0" fmla="*/ 3584953 w 3584953"/>
                <a:gd name="connsiteY0" fmla="*/ 505460 h 3331660"/>
                <a:gd name="connsiteX1" fmla="*/ 3135373 w 3584953"/>
                <a:gd name="connsiteY1" fmla="*/ 2242820 h 3331660"/>
                <a:gd name="connsiteX2" fmla="*/ 1966374 w 3584953"/>
                <a:gd name="connsiteY2" fmla="*/ 2805805 h 3331660"/>
                <a:gd name="connsiteX3" fmla="*/ 924303 w 3584953"/>
                <a:gd name="connsiteY3" fmla="*/ 2977515 h 3331660"/>
                <a:gd name="connsiteX4" fmla="*/ 669033 w 3584953"/>
                <a:gd name="connsiteY4" fmla="*/ 3294380 h 3331660"/>
                <a:gd name="connsiteX5" fmla="*/ 622678 w 3584953"/>
                <a:gd name="connsiteY5" fmla="*/ 3319781 h 3331660"/>
                <a:gd name="connsiteX6" fmla="*/ 585213 w 3584953"/>
                <a:gd name="connsiteY6" fmla="*/ 3328035 h 3331660"/>
                <a:gd name="connsiteX7" fmla="*/ 515998 w 3584953"/>
                <a:gd name="connsiteY7" fmla="*/ 3326766 h 3331660"/>
                <a:gd name="connsiteX8" fmla="*/ 183893 w 3584953"/>
                <a:gd name="connsiteY8" fmla="*/ 3291840 h 3331660"/>
                <a:gd name="connsiteX9" fmla="*/ 1648 w 3584953"/>
                <a:gd name="connsiteY9" fmla="*/ 3035300 h 3331660"/>
                <a:gd name="connsiteX10" fmla="*/ 283849 w 3584953"/>
                <a:gd name="connsiteY10" fmla="*/ 2603052 h 3331660"/>
                <a:gd name="connsiteX11" fmla="*/ 1653283 w 3584953"/>
                <a:gd name="connsiteY11" fmla="*/ 2452370 h 3331660"/>
                <a:gd name="connsiteX12" fmla="*/ 2007613 w 3584953"/>
                <a:gd name="connsiteY12" fmla="*/ 2143760 h 3331660"/>
                <a:gd name="connsiteX13" fmla="*/ 2929633 w 3584953"/>
                <a:gd name="connsiteY13" fmla="*/ 1926590 h 3331660"/>
                <a:gd name="connsiteX14" fmla="*/ 2995673 w 3584953"/>
                <a:gd name="connsiteY14" fmla="*/ 0 h 3331660"/>
                <a:gd name="connsiteX0" fmla="*/ 3585729 w 3585729"/>
                <a:gd name="connsiteY0" fmla="*/ 505460 h 3331660"/>
                <a:gd name="connsiteX1" fmla="*/ 3136149 w 3585729"/>
                <a:gd name="connsiteY1" fmla="*/ 2242820 h 3331660"/>
                <a:gd name="connsiteX2" fmla="*/ 1967150 w 3585729"/>
                <a:gd name="connsiteY2" fmla="*/ 2805805 h 3331660"/>
                <a:gd name="connsiteX3" fmla="*/ 925079 w 3585729"/>
                <a:gd name="connsiteY3" fmla="*/ 2977515 h 3331660"/>
                <a:gd name="connsiteX4" fmla="*/ 669809 w 3585729"/>
                <a:gd name="connsiteY4" fmla="*/ 3294380 h 3331660"/>
                <a:gd name="connsiteX5" fmla="*/ 623454 w 3585729"/>
                <a:gd name="connsiteY5" fmla="*/ 3319781 h 3331660"/>
                <a:gd name="connsiteX6" fmla="*/ 585989 w 3585729"/>
                <a:gd name="connsiteY6" fmla="*/ 3328035 h 3331660"/>
                <a:gd name="connsiteX7" fmla="*/ 516774 w 3585729"/>
                <a:gd name="connsiteY7" fmla="*/ 3326766 h 3331660"/>
                <a:gd name="connsiteX8" fmla="*/ 184669 w 3585729"/>
                <a:gd name="connsiteY8" fmla="*/ 3291840 h 3331660"/>
                <a:gd name="connsiteX9" fmla="*/ 2424 w 3585729"/>
                <a:gd name="connsiteY9" fmla="*/ 3035300 h 3331660"/>
                <a:gd name="connsiteX10" fmla="*/ 220080 w 3585729"/>
                <a:gd name="connsiteY10" fmla="*/ 2560022 h 3331660"/>
                <a:gd name="connsiteX11" fmla="*/ 1654059 w 3585729"/>
                <a:gd name="connsiteY11" fmla="*/ 2452370 h 3331660"/>
                <a:gd name="connsiteX12" fmla="*/ 2008389 w 3585729"/>
                <a:gd name="connsiteY12" fmla="*/ 2143760 h 3331660"/>
                <a:gd name="connsiteX13" fmla="*/ 2930409 w 3585729"/>
                <a:gd name="connsiteY13" fmla="*/ 1926590 h 3331660"/>
                <a:gd name="connsiteX14" fmla="*/ 2996449 w 3585729"/>
                <a:gd name="connsiteY14" fmla="*/ 0 h 3331660"/>
                <a:gd name="connsiteX0" fmla="*/ 3658762 w 3658762"/>
                <a:gd name="connsiteY0" fmla="*/ 505460 h 3331660"/>
                <a:gd name="connsiteX1" fmla="*/ 3209182 w 3658762"/>
                <a:gd name="connsiteY1" fmla="*/ 2242820 h 3331660"/>
                <a:gd name="connsiteX2" fmla="*/ 2040183 w 3658762"/>
                <a:gd name="connsiteY2" fmla="*/ 2805805 h 3331660"/>
                <a:gd name="connsiteX3" fmla="*/ 998112 w 3658762"/>
                <a:gd name="connsiteY3" fmla="*/ 2977515 h 3331660"/>
                <a:gd name="connsiteX4" fmla="*/ 742842 w 3658762"/>
                <a:gd name="connsiteY4" fmla="*/ 3294380 h 3331660"/>
                <a:gd name="connsiteX5" fmla="*/ 696487 w 3658762"/>
                <a:gd name="connsiteY5" fmla="*/ 3319781 h 3331660"/>
                <a:gd name="connsiteX6" fmla="*/ 659022 w 3658762"/>
                <a:gd name="connsiteY6" fmla="*/ 3328035 h 3331660"/>
                <a:gd name="connsiteX7" fmla="*/ 589807 w 3658762"/>
                <a:gd name="connsiteY7" fmla="*/ 3326766 h 3331660"/>
                <a:gd name="connsiteX8" fmla="*/ 257702 w 3658762"/>
                <a:gd name="connsiteY8" fmla="*/ 3291840 h 3331660"/>
                <a:gd name="connsiteX9" fmla="*/ 153 w 3658762"/>
                <a:gd name="connsiteY9" fmla="*/ 3035300 h 3331660"/>
                <a:gd name="connsiteX10" fmla="*/ 293113 w 3658762"/>
                <a:gd name="connsiteY10" fmla="*/ 2560022 h 3331660"/>
                <a:gd name="connsiteX11" fmla="*/ 1727092 w 3658762"/>
                <a:gd name="connsiteY11" fmla="*/ 2452370 h 3331660"/>
                <a:gd name="connsiteX12" fmla="*/ 2081422 w 3658762"/>
                <a:gd name="connsiteY12" fmla="*/ 2143760 h 3331660"/>
                <a:gd name="connsiteX13" fmla="*/ 3003442 w 3658762"/>
                <a:gd name="connsiteY13" fmla="*/ 1926590 h 3331660"/>
                <a:gd name="connsiteX14" fmla="*/ 3069482 w 3658762"/>
                <a:gd name="connsiteY14" fmla="*/ 0 h 333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8762" h="3331660">
                  <a:moveTo>
                    <a:pt x="3658762" y="505460"/>
                  </a:moveTo>
                  <a:cubicBezTo>
                    <a:pt x="3623837" y="1153795"/>
                    <a:pt x="3478945" y="1859429"/>
                    <a:pt x="3209182" y="2242820"/>
                  </a:cubicBezTo>
                  <a:cubicBezTo>
                    <a:pt x="2939419" y="2626211"/>
                    <a:pt x="2408695" y="2683356"/>
                    <a:pt x="2040183" y="2805805"/>
                  </a:cubicBezTo>
                  <a:cubicBezTo>
                    <a:pt x="1671671" y="2928254"/>
                    <a:pt x="1214336" y="2896086"/>
                    <a:pt x="998112" y="2977515"/>
                  </a:cubicBezTo>
                  <a:cubicBezTo>
                    <a:pt x="781889" y="3058944"/>
                    <a:pt x="793113" y="3237336"/>
                    <a:pt x="742842" y="3294380"/>
                  </a:cubicBezTo>
                  <a:cubicBezTo>
                    <a:pt x="692571" y="3351424"/>
                    <a:pt x="707917" y="3317876"/>
                    <a:pt x="696487" y="3319781"/>
                  </a:cubicBezTo>
                  <a:cubicBezTo>
                    <a:pt x="685057" y="3321686"/>
                    <a:pt x="686962" y="3331527"/>
                    <a:pt x="659022" y="3328035"/>
                  </a:cubicBezTo>
                  <a:cubicBezTo>
                    <a:pt x="625050" y="3328670"/>
                    <a:pt x="650767" y="3336608"/>
                    <a:pt x="589807" y="3326766"/>
                  </a:cubicBezTo>
                  <a:cubicBezTo>
                    <a:pt x="528847" y="3316924"/>
                    <a:pt x="355978" y="3340418"/>
                    <a:pt x="257702" y="3291840"/>
                  </a:cubicBezTo>
                  <a:cubicBezTo>
                    <a:pt x="159426" y="3243262"/>
                    <a:pt x="-5749" y="3157270"/>
                    <a:pt x="153" y="3035300"/>
                  </a:cubicBezTo>
                  <a:cubicBezTo>
                    <a:pt x="6055" y="2913330"/>
                    <a:pt x="5290" y="2657177"/>
                    <a:pt x="293113" y="2560022"/>
                  </a:cubicBezTo>
                  <a:cubicBezTo>
                    <a:pt x="580936" y="2462867"/>
                    <a:pt x="1429041" y="2521747"/>
                    <a:pt x="1727092" y="2452370"/>
                  </a:cubicBezTo>
                  <a:cubicBezTo>
                    <a:pt x="2025143" y="2382993"/>
                    <a:pt x="1868697" y="2231390"/>
                    <a:pt x="2081422" y="2143760"/>
                  </a:cubicBezTo>
                  <a:cubicBezTo>
                    <a:pt x="2294147" y="2056130"/>
                    <a:pt x="2821832" y="2268220"/>
                    <a:pt x="3003442" y="1926590"/>
                  </a:cubicBezTo>
                  <a:cubicBezTo>
                    <a:pt x="3185052" y="1584960"/>
                    <a:pt x="3042812" y="50800"/>
                    <a:pt x="3069482" y="0"/>
                  </a:cubicBezTo>
                </a:path>
              </a:pathLst>
            </a:cu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81" name="Freeform: Shape 180">
              <a:extLst>
                <a:ext uri="{FF2B5EF4-FFF2-40B4-BE49-F238E27FC236}">
                  <a16:creationId xmlns:a16="http://schemas.microsoft.com/office/drawing/2014/main" id="{3A2307CE-0C77-697C-8226-AD29FCE79EEB}"/>
                </a:ext>
              </a:extLst>
            </p:cNvPr>
            <p:cNvSpPr/>
            <p:nvPr/>
          </p:nvSpPr>
          <p:spPr>
            <a:xfrm>
              <a:off x="5326141" y="1817355"/>
              <a:ext cx="2143760" cy="680720"/>
            </a:xfrm>
            <a:custGeom>
              <a:avLst/>
              <a:gdLst>
                <a:gd name="connsiteX0" fmla="*/ 0 w 2143760"/>
                <a:gd name="connsiteY0" fmla="*/ 0 h 680720"/>
                <a:gd name="connsiteX1" fmla="*/ 452120 w 2143760"/>
                <a:gd name="connsiteY1" fmla="*/ 467360 h 680720"/>
                <a:gd name="connsiteX2" fmla="*/ 1635760 w 2143760"/>
                <a:gd name="connsiteY2" fmla="*/ 350520 h 680720"/>
                <a:gd name="connsiteX3" fmla="*/ 2143760 w 2143760"/>
                <a:gd name="connsiteY3" fmla="*/ 680720 h 680720"/>
              </a:gdLst>
              <a:ahLst/>
              <a:cxnLst>
                <a:cxn ang="0">
                  <a:pos x="connsiteX0" y="connsiteY0"/>
                </a:cxn>
                <a:cxn ang="0">
                  <a:pos x="connsiteX1" y="connsiteY1"/>
                </a:cxn>
                <a:cxn ang="0">
                  <a:pos x="connsiteX2" y="connsiteY2"/>
                </a:cxn>
                <a:cxn ang="0">
                  <a:pos x="connsiteX3" y="connsiteY3"/>
                </a:cxn>
              </a:cxnLst>
              <a:rect l="l" t="t" r="r" b="b"/>
              <a:pathLst>
                <a:path w="2143760" h="680720">
                  <a:moveTo>
                    <a:pt x="0" y="0"/>
                  </a:moveTo>
                  <a:cubicBezTo>
                    <a:pt x="89746" y="204470"/>
                    <a:pt x="179493" y="408940"/>
                    <a:pt x="452120" y="467360"/>
                  </a:cubicBezTo>
                  <a:cubicBezTo>
                    <a:pt x="724747" y="525780"/>
                    <a:pt x="1353820" y="314960"/>
                    <a:pt x="1635760" y="350520"/>
                  </a:cubicBezTo>
                  <a:cubicBezTo>
                    <a:pt x="1917700" y="386080"/>
                    <a:pt x="2030730" y="533400"/>
                    <a:pt x="2143760" y="680720"/>
                  </a:cubicBezTo>
                </a:path>
              </a:pathLst>
            </a:cu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Shape 181">
              <a:extLst>
                <a:ext uri="{FF2B5EF4-FFF2-40B4-BE49-F238E27FC236}">
                  <a16:creationId xmlns:a16="http://schemas.microsoft.com/office/drawing/2014/main" id="{30261A18-7BA1-C6B1-70CE-5FDBC8402213}"/>
                </a:ext>
              </a:extLst>
            </p:cNvPr>
            <p:cNvSpPr/>
            <p:nvPr/>
          </p:nvSpPr>
          <p:spPr>
            <a:xfrm flipH="1" flipV="1">
              <a:off x="2859933" y="3704111"/>
              <a:ext cx="2118479" cy="650079"/>
            </a:xfrm>
            <a:custGeom>
              <a:avLst/>
              <a:gdLst>
                <a:gd name="connsiteX0" fmla="*/ 0 w 2143760"/>
                <a:gd name="connsiteY0" fmla="*/ 0 h 680720"/>
                <a:gd name="connsiteX1" fmla="*/ 452120 w 2143760"/>
                <a:gd name="connsiteY1" fmla="*/ 467360 h 680720"/>
                <a:gd name="connsiteX2" fmla="*/ 1635760 w 2143760"/>
                <a:gd name="connsiteY2" fmla="*/ 350520 h 680720"/>
                <a:gd name="connsiteX3" fmla="*/ 2143760 w 2143760"/>
                <a:gd name="connsiteY3" fmla="*/ 680720 h 680720"/>
              </a:gdLst>
              <a:ahLst/>
              <a:cxnLst>
                <a:cxn ang="0">
                  <a:pos x="connsiteX0" y="connsiteY0"/>
                </a:cxn>
                <a:cxn ang="0">
                  <a:pos x="connsiteX1" y="connsiteY1"/>
                </a:cxn>
                <a:cxn ang="0">
                  <a:pos x="connsiteX2" y="connsiteY2"/>
                </a:cxn>
                <a:cxn ang="0">
                  <a:pos x="connsiteX3" y="connsiteY3"/>
                </a:cxn>
              </a:cxnLst>
              <a:rect l="l" t="t" r="r" b="b"/>
              <a:pathLst>
                <a:path w="2143760" h="680720">
                  <a:moveTo>
                    <a:pt x="0" y="0"/>
                  </a:moveTo>
                  <a:cubicBezTo>
                    <a:pt x="89746" y="204470"/>
                    <a:pt x="179493" y="408940"/>
                    <a:pt x="452120" y="467360"/>
                  </a:cubicBezTo>
                  <a:cubicBezTo>
                    <a:pt x="724747" y="525780"/>
                    <a:pt x="1353820" y="314960"/>
                    <a:pt x="1635760" y="350520"/>
                  </a:cubicBezTo>
                  <a:cubicBezTo>
                    <a:pt x="1917700" y="386080"/>
                    <a:pt x="2030730" y="533400"/>
                    <a:pt x="2143760" y="680720"/>
                  </a:cubicBezTo>
                </a:path>
              </a:pathLst>
            </a:cu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Arrow Connector 182">
              <a:extLst>
                <a:ext uri="{FF2B5EF4-FFF2-40B4-BE49-F238E27FC236}">
                  <a16:creationId xmlns:a16="http://schemas.microsoft.com/office/drawing/2014/main" id="{D7913572-6E0E-1509-FC5B-88F56B57A6E6}"/>
                </a:ext>
              </a:extLst>
            </p:cNvPr>
            <p:cNvCxnSpPr>
              <a:cxnSpLocks/>
            </p:cNvCxnSpPr>
            <p:nvPr/>
          </p:nvCxnSpPr>
          <p:spPr>
            <a:xfrm flipH="1">
              <a:off x="4934674" y="5153258"/>
              <a:ext cx="1725" cy="361618"/>
            </a:xfrm>
            <a:prstGeom prst="straightConnector1">
              <a:avLst/>
            </a:prstGeom>
            <a:noFill/>
            <a:ln w="12700">
              <a:solidFill>
                <a:schemeClr val="bg2">
                  <a:lumMod val="75000"/>
                </a:schemeClr>
              </a:solidFill>
              <a:tailEnd type="triangle" w="lg" len="lg"/>
            </a:ln>
          </p:spPr>
          <p:style>
            <a:lnRef idx="2">
              <a:schemeClr val="accent1">
                <a:shade val="15000"/>
              </a:schemeClr>
            </a:lnRef>
            <a:fillRef idx="1">
              <a:schemeClr val="accent1"/>
            </a:fillRef>
            <a:effectRef idx="0">
              <a:schemeClr val="accent1"/>
            </a:effectRef>
            <a:fontRef idx="minor">
              <a:schemeClr val="lt1"/>
            </a:fontRef>
          </p:style>
        </p:cxnSp>
        <p:sp>
          <p:nvSpPr>
            <p:cNvPr id="184" name="Freeform: Shape 183">
              <a:extLst>
                <a:ext uri="{FF2B5EF4-FFF2-40B4-BE49-F238E27FC236}">
                  <a16:creationId xmlns:a16="http://schemas.microsoft.com/office/drawing/2014/main" id="{79408675-1D49-BEDC-23AD-7264FB13D9B9}"/>
                </a:ext>
              </a:extLst>
            </p:cNvPr>
            <p:cNvSpPr/>
            <p:nvPr/>
          </p:nvSpPr>
          <p:spPr>
            <a:xfrm>
              <a:off x="3979975" y="2783343"/>
              <a:ext cx="1759613" cy="626460"/>
            </a:xfrm>
            <a:custGeom>
              <a:avLst/>
              <a:gdLst>
                <a:gd name="connsiteX0" fmla="*/ 162989 w 1477161"/>
                <a:gd name="connsiteY0" fmla="*/ 486100 h 552196"/>
                <a:gd name="connsiteX1" fmla="*/ 620189 w 1477161"/>
                <a:gd name="connsiteY1" fmla="*/ 364180 h 552196"/>
                <a:gd name="connsiteX2" fmla="*/ 970709 w 1477161"/>
                <a:gd name="connsiteY2" fmla="*/ 44140 h 552196"/>
                <a:gd name="connsiteX3" fmla="*/ 1468549 w 1477161"/>
                <a:gd name="connsiteY3" fmla="*/ 8580 h 552196"/>
                <a:gd name="connsiteX4" fmla="*/ 1255189 w 1477161"/>
                <a:gd name="connsiteY4" fmla="*/ 49220 h 552196"/>
                <a:gd name="connsiteX5" fmla="*/ 858949 w 1477161"/>
                <a:gd name="connsiteY5" fmla="*/ 475940 h 552196"/>
                <a:gd name="connsiteX6" fmla="*/ 41069 w 1477161"/>
                <a:gd name="connsiteY6" fmla="*/ 552140 h 552196"/>
                <a:gd name="connsiteX7" fmla="*/ 162989 w 1477161"/>
                <a:gd name="connsiteY7" fmla="*/ 486100 h 552196"/>
                <a:gd name="connsiteX0" fmla="*/ 168413 w 1478775"/>
                <a:gd name="connsiteY0" fmla="*/ 503245 h 552733"/>
                <a:gd name="connsiteX1" fmla="*/ 621803 w 1478775"/>
                <a:gd name="connsiteY1" fmla="*/ 364180 h 552733"/>
                <a:gd name="connsiteX2" fmla="*/ 972323 w 1478775"/>
                <a:gd name="connsiteY2" fmla="*/ 44140 h 552733"/>
                <a:gd name="connsiteX3" fmla="*/ 1470163 w 1478775"/>
                <a:gd name="connsiteY3" fmla="*/ 8580 h 552733"/>
                <a:gd name="connsiteX4" fmla="*/ 1256803 w 1478775"/>
                <a:gd name="connsiteY4" fmla="*/ 49220 h 552733"/>
                <a:gd name="connsiteX5" fmla="*/ 860563 w 1478775"/>
                <a:gd name="connsiteY5" fmla="*/ 475940 h 552733"/>
                <a:gd name="connsiteX6" fmla="*/ 42683 w 1478775"/>
                <a:gd name="connsiteY6" fmla="*/ 552140 h 552733"/>
                <a:gd name="connsiteX7" fmla="*/ 168413 w 1478775"/>
                <a:gd name="connsiteY7" fmla="*/ 503245 h 55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75" h="552733">
                  <a:moveTo>
                    <a:pt x="168413" y="503245"/>
                  </a:moveTo>
                  <a:cubicBezTo>
                    <a:pt x="264933" y="471918"/>
                    <a:pt x="487818" y="440697"/>
                    <a:pt x="621803" y="364180"/>
                  </a:cubicBezTo>
                  <a:cubicBezTo>
                    <a:pt x="755788" y="287663"/>
                    <a:pt x="830930" y="103407"/>
                    <a:pt x="972323" y="44140"/>
                  </a:cubicBezTo>
                  <a:cubicBezTo>
                    <a:pt x="1113716" y="-15127"/>
                    <a:pt x="1422750" y="7733"/>
                    <a:pt x="1470163" y="8580"/>
                  </a:cubicBezTo>
                  <a:cubicBezTo>
                    <a:pt x="1517576" y="9427"/>
                    <a:pt x="1358403" y="-28673"/>
                    <a:pt x="1256803" y="49220"/>
                  </a:cubicBezTo>
                  <a:cubicBezTo>
                    <a:pt x="1155203" y="127113"/>
                    <a:pt x="1062916" y="392120"/>
                    <a:pt x="860563" y="475940"/>
                  </a:cubicBezTo>
                  <a:cubicBezTo>
                    <a:pt x="658210" y="559760"/>
                    <a:pt x="158041" y="547589"/>
                    <a:pt x="42683" y="552140"/>
                  </a:cubicBezTo>
                  <a:cubicBezTo>
                    <a:pt x="-72675" y="556691"/>
                    <a:pt x="71893" y="534572"/>
                    <a:pt x="168413" y="503245"/>
                  </a:cubicBezTo>
                  <a:close/>
                </a:path>
              </a:pathLst>
            </a:custGeom>
            <a:solidFill>
              <a:schemeClr val="bg2">
                <a:lumMod val="75000"/>
              </a:schemeClr>
            </a:solidFill>
            <a:ln w="571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Shape 184">
              <a:extLst>
                <a:ext uri="{FF2B5EF4-FFF2-40B4-BE49-F238E27FC236}">
                  <a16:creationId xmlns:a16="http://schemas.microsoft.com/office/drawing/2014/main" id="{9E455A67-4B9E-F339-D14B-70BB9410B2C8}"/>
                </a:ext>
              </a:extLst>
            </p:cNvPr>
            <p:cNvSpPr/>
            <p:nvPr/>
          </p:nvSpPr>
          <p:spPr>
            <a:xfrm>
              <a:off x="5739192" y="2787296"/>
              <a:ext cx="2490517" cy="659791"/>
            </a:xfrm>
            <a:custGeom>
              <a:avLst/>
              <a:gdLst>
                <a:gd name="connsiteX0" fmla="*/ 1227 w 2490517"/>
                <a:gd name="connsiteY0" fmla="*/ 613108 h 659791"/>
                <a:gd name="connsiteX1" fmla="*/ 695708 w 2490517"/>
                <a:gd name="connsiteY1" fmla="*/ 323741 h 659791"/>
                <a:gd name="connsiteX2" fmla="*/ 1749005 w 2490517"/>
                <a:gd name="connsiteY2" fmla="*/ 242719 h 659791"/>
                <a:gd name="connsiteX3" fmla="*/ 1980498 w 2490517"/>
                <a:gd name="connsiteY3" fmla="*/ 22800 h 659791"/>
                <a:gd name="connsiteX4" fmla="*/ 2420336 w 2490517"/>
                <a:gd name="connsiteY4" fmla="*/ 34374 h 659791"/>
                <a:gd name="connsiteX5" fmla="*/ 2316164 w 2490517"/>
                <a:gd name="connsiteY5" fmla="*/ 265868 h 659791"/>
                <a:gd name="connsiteX6" fmla="*/ 799881 w 2490517"/>
                <a:gd name="connsiteY6" fmla="*/ 416339 h 659791"/>
                <a:gd name="connsiteX7" fmla="*/ 533663 w 2490517"/>
                <a:gd name="connsiteY7" fmla="*/ 636258 h 659791"/>
                <a:gd name="connsiteX8" fmla="*/ 1227 w 2490517"/>
                <a:gd name="connsiteY8" fmla="*/ 613108 h 65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517" h="659791">
                  <a:moveTo>
                    <a:pt x="1227" y="613108"/>
                  </a:moveTo>
                  <a:cubicBezTo>
                    <a:pt x="28234" y="561022"/>
                    <a:pt x="404412" y="385472"/>
                    <a:pt x="695708" y="323741"/>
                  </a:cubicBezTo>
                  <a:cubicBezTo>
                    <a:pt x="987004" y="262009"/>
                    <a:pt x="1534873" y="292876"/>
                    <a:pt x="1749005" y="242719"/>
                  </a:cubicBezTo>
                  <a:cubicBezTo>
                    <a:pt x="1963137" y="192562"/>
                    <a:pt x="1868610" y="57524"/>
                    <a:pt x="1980498" y="22800"/>
                  </a:cubicBezTo>
                  <a:cubicBezTo>
                    <a:pt x="2092386" y="-11924"/>
                    <a:pt x="2364392" y="-6137"/>
                    <a:pt x="2420336" y="34374"/>
                  </a:cubicBezTo>
                  <a:cubicBezTo>
                    <a:pt x="2476280" y="74885"/>
                    <a:pt x="2586240" y="202207"/>
                    <a:pt x="2316164" y="265868"/>
                  </a:cubicBezTo>
                  <a:cubicBezTo>
                    <a:pt x="2046088" y="329529"/>
                    <a:pt x="1096965" y="354607"/>
                    <a:pt x="799881" y="416339"/>
                  </a:cubicBezTo>
                  <a:cubicBezTo>
                    <a:pt x="502798" y="478071"/>
                    <a:pt x="666772" y="597676"/>
                    <a:pt x="533663" y="636258"/>
                  </a:cubicBezTo>
                  <a:cubicBezTo>
                    <a:pt x="400554" y="674840"/>
                    <a:pt x="-25780" y="665194"/>
                    <a:pt x="1227" y="613108"/>
                  </a:cubicBezTo>
                  <a:close/>
                </a:path>
              </a:pathLst>
            </a:custGeom>
            <a:solidFill>
              <a:schemeClr val="bg2">
                <a:lumMod val="75000"/>
              </a:schemeClr>
            </a:solidFill>
            <a:ln w="571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Shape 185">
              <a:extLst>
                <a:ext uri="{FF2B5EF4-FFF2-40B4-BE49-F238E27FC236}">
                  <a16:creationId xmlns:a16="http://schemas.microsoft.com/office/drawing/2014/main" id="{B9B5F8B8-E371-EEA5-6DBC-F71811960249}"/>
                </a:ext>
              </a:extLst>
            </p:cNvPr>
            <p:cNvSpPr/>
            <p:nvPr/>
          </p:nvSpPr>
          <p:spPr>
            <a:xfrm>
              <a:off x="1910709" y="2740302"/>
              <a:ext cx="2490517" cy="659791"/>
            </a:xfrm>
            <a:custGeom>
              <a:avLst/>
              <a:gdLst>
                <a:gd name="connsiteX0" fmla="*/ 1227 w 2490517"/>
                <a:gd name="connsiteY0" fmla="*/ 613108 h 659791"/>
                <a:gd name="connsiteX1" fmla="*/ 695708 w 2490517"/>
                <a:gd name="connsiteY1" fmla="*/ 323741 h 659791"/>
                <a:gd name="connsiteX2" fmla="*/ 1749005 w 2490517"/>
                <a:gd name="connsiteY2" fmla="*/ 242719 h 659791"/>
                <a:gd name="connsiteX3" fmla="*/ 1980498 w 2490517"/>
                <a:gd name="connsiteY3" fmla="*/ 22800 h 659791"/>
                <a:gd name="connsiteX4" fmla="*/ 2420336 w 2490517"/>
                <a:gd name="connsiteY4" fmla="*/ 34374 h 659791"/>
                <a:gd name="connsiteX5" fmla="*/ 2316164 w 2490517"/>
                <a:gd name="connsiteY5" fmla="*/ 265868 h 659791"/>
                <a:gd name="connsiteX6" fmla="*/ 799881 w 2490517"/>
                <a:gd name="connsiteY6" fmla="*/ 416339 h 659791"/>
                <a:gd name="connsiteX7" fmla="*/ 533663 w 2490517"/>
                <a:gd name="connsiteY7" fmla="*/ 636258 h 659791"/>
                <a:gd name="connsiteX8" fmla="*/ 1227 w 2490517"/>
                <a:gd name="connsiteY8" fmla="*/ 613108 h 65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517" h="659791">
                  <a:moveTo>
                    <a:pt x="1227" y="613108"/>
                  </a:moveTo>
                  <a:cubicBezTo>
                    <a:pt x="28234" y="561022"/>
                    <a:pt x="404412" y="385472"/>
                    <a:pt x="695708" y="323741"/>
                  </a:cubicBezTo>
                  <a:cubicBezTo>
                    <a:pt x="987004" y="262009"/>
                    <a:pt x="1534873" y="292876"/>
                    <a:pt x="1749005" y="242719"/>
                  </a:cubicBezTo>
                  <a:cubicBezTo>
                    <a:pt x="1963137" y="192562"/>
                    <a:pt x="1868610" y="57524"/>
                    <a:pt x="1980498" y="22800"/>
                  </a:cubicBezTo>
                  <a:cubicBezTo>
                    <a:pt x="2092386" y="-11924"/>
                    <a:pt x="2364392" y="-6137"/>
                    <a:pt x="2420336" y="34374"/>
                  </a:cubicBezTo>
                  <a:cubicBezTo>
                    <a:pt x="2476280" y="74885"/>
                    <a:pt x="2586240" y="202207"/>
                    <a:pt x="2316164" y="265868"/>
                  </a:cubicBezTo>
                  <a:cubicBezTo>
                    <a:pt x="2046088" y="329529"/>
                    <a:pt x="1096965" y="354607"/>
                    <a:pt x="799881" y="416339"/>
                  </a:cubicBezTo>
                  <a:cubicBezTo>
                    <a:pt x="502798" y="478071"/>
                    <a:pt x="666772" y="597676"/>
                    <a:pt x="533663" y="636258"/>
                  </a:cubicBezTo>
                  <a:cubicBezTo>
                    <a:pt x="400554" y="674840"/>
                    <a:pt x="-25780" y="665194"/>
                    <a:pt x="1227" y="613108"/>
                  </a:cubicBezTo>
                  <a:close/>
                </a:path>
              </a:pathLst>
            </a:custGeom>
            <a:solidFill>
              <a:schemeClr val="bg2">
                <a:lumMod val="75000"/>
              </a:schemeClr>
            </a:solidFill>
            <a:ln w="539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Shape 186">
              <a:extLst>
                <a:ext uri="{FF2B5EF4-FFF2-40B4-BE49-F238E27FC236}">
                  <a16:creationId xmlns:a16="http://schemas.microsoft.com/office/drawing/2014/main" id="{76AAE6DB-6A55-DBBA-35D1-58CEB4FFC45E}"/>
                </a:ext>
              </a:extLst>
            </p:cNvPr>
            <p:cNvSpPr/>
            <p:nvPr/>
          </p:nvSpPr>
          <p:spPr>
            <a:xfrm>
              <a:off x="783141" y="2752005"/>
              <a:ext cx="2322593" cy="600228"/>
            </a:xfrm>
            <a:custGeom>
              <a:avLst/>
              <a:gdLst>
                <a:gd name="connsiteX0" fmla="*/ 162989 w 1477161"/>
                <a:gd name="connsiteY0" fmla="*/ 486100 h 552196"/>
                <a:gd name="connsiteX1" fmla="*/ 620189 w 1477161"/>
                <a:gd name="connsiteY1" fmla="*/ 364180 h 552196"/>
                <a:gd name="connsiteX2" fmla="*/ 970709 w 1477161"/>
                <a:gd name="connsiteY2" fmla="*/ 44140 h 552196"/>
                <a:gd name="connsiteX3" fmla="*/ 1468549 w 1477161"/>
                <a:gd name="connsiteY3" fmla="*/ 8580 h 552196"/>
                <a:gd name="connsiteX4" fmla="*/ 1255189 w 1477161"/>
                <a:gd name="connsiteY4" fmla="*/ 49220 h 552196"/>
                <a:gd name="connsiteX5" fmla="*/ 858949 w 1477161"/>
                <a:gd name="connsiteY5" fmla="*/ 475940 h 552196"/>
                <a:gd name="connsiteX6" fmla="*/ 41069 w 1477161"/>
                <a:gd name="connsiteY6" fmla="*/ 552140 h 552196"/>
                <a:gd name="connsiteX7" fmla="*/ 162989 w 1477161"/>
                <a:gd name="connsiteY7" fmla="*/ 486100 h 552196"/>
                <a:gd name="connsiteX0" fmla="*/ 168413 w 1478775"/>
                <a:gd name="connsiteY0" fmla="*/ 503245 h 552733"/>
                <a:gd name="connsiteX1" fmla="*/ 621803 w 1478775"/>
                <a:gd name="connsiteY1" fmla="*/ 364180 h 552733"/>
                <a:gd name="connsiteX2" fmla="*/ 972323 w 1478775"/>
                <a:gd name="connsiteY2" fmla="*/ 44140 h 552733"/>
                <a:gd name="connsiteX3" fmla="*/ 1470163 w 1478775"/>
                <a:gd name="connsiteY3" fmla="*/ 8580 h 552733"/>
                <a:gd name="connsiteX4" fmla="*/ 1256803 w 1478775"/>
                <a:gd name="connsiteY4" fmla="*/ 49220 h 552733"/>
                <a:gd name="connsiteX5" fmla="*/ 860563 w 1478775"/>
                <a:gd name="connsiteY5" fmla="*/ 475940 h 552733"/>
                <a:gd name="connsiteX6" fmla="*/ 42683 w 1478775"/>
                <a:gd name="connsiteY6" fmla="*/ 552140 h 552733"/>
                <a:gd name="connsiteX7" fmla="*/ 168413 w 1478775"/>
                <a:gd name="connsiteY7" fmla="*/ 503245 h 552733"/>
                <a:gd name="connsiteX0" fmla="*/ 160327 w 1470689"/>
                <a:gd name="connsiteY0" fmla="*/ 503245 h 560549"/>
                <a:gd name="connsiteX1" fmla="*/ 237492 w 1470689"/>
                <a:gd name="connsiteY1" fmla="*/ 61636 h 560549"/>
                <a:gd name="connsiteX2" fmla="*/ 964237 w 1470689"/>
                <a:gd name="connsiteY2" fmla="*/ 44140 h 560549"/>
                <a:gd name="connsiteX3" fmla="*/ 1462077 w 1470689"/>
                <a:gd name="connsiteY3" fmla="*/ 8580 h 560549"/>
                <a:gd name="connsiteX4" fmla="*/ 1248717 w 1470689"/>
                <a:gd name="connsiteY4" fmla="*/ 49220 h 560549"/>
                <a:gd name="connsiteX5" fmla="*/ 852477 w 1470689"/>
                <a:gd name="connsiteY5" fmla="*/ 475940 h 560549"/>
                <a:gd name="connsiteX6" fmla="*/ 34597 w 1470689"/>
                <a:gd name="connsiteY6" fmla="*/ 552140 h 560549"/>
                <a:gd name="connsiteX7" fmla="*/ 160327 w 1470689"/>
                <a:gd name="connsiteY7" fmla="*/ 503245 h 560549"/>
                <a:gd name="connsiteX0" fmla="*/ 35211 w 1345573"/>
                <a:gd name="connsiteY0" fmla="*/ 503245 h 560549"/>
                <a:gd name="connsiteX1" fmla="*/ 112376 w 1345573"/>
                <a:gd name="connsiteY1" fmla="*/ 61636 h 560549"/>
                <a:gd name="connsiteX2" fmla="*/ 839121 w 1345573"/>
                <a:gd name="connsiteY2" fmla="*/ 44140 h 560549"/>
                <a:gd name="connsiteX3" fmla="*/ 1336961 w 1345573"/>
                <a:gd name="connsiteY3" fmla="*/ 8580 h 560549"/>
                <a:gd name="connsiteX4" fmla="*/ 1123601 w 1345573"/>
                <a:gd name="connsiteY4" fmla="*/ 49220 h 560549"/>
                <a:gd name="connsiteX5" fmla="*/ 727361 w 1345573"/>
                <a:gd name="connsiteY5" fmla="*/ 475940 h 560549"/>
                <a:gd name="connsiteX6" fmla="*/ 61572 w 1345573"/>
                <a:gd name="connsiteY6" fmla="*/ 552140 h 560549"/>
                <a:gd name="connsiteX7" fmla="*/ 35211 w 1345573"/>
                <a:gd name="connsiteY7" fmla="*/ 503245 h 560549"/>
                <a:gd name="connsiteX0" fmla="*/ 8597 w 1318959"/>
                <a:gd name="connsiteY0" fmla="*/ 503245 h 564095"/>
                <a:gd name="connsiteX1" fmla="*/ 85762 w 1318959"/>
                <a:gd name="connsiteY1" fmla="*/ 61636 h 564095"/>
                <a:gd name="connsiteX2" fmla="*/ 812507 w 1318959"/>
                <a:gd name="connsiteY2" fmla="*/ 44140 h 564095"/>
                <a:gd name="connsiteX3" fmla="*/ 1310347 w 1318959"/>
                <a:gd name="connsiteY3" fmla="*/ 8580 h 564095"/>
                <a:gd name="connsiteX4" fmla="*/ 1096987 w 1318959"/>
                <a:gd name="connsiteY4" fmla="*/ 49220 h 564095"/>
                <a:gd name="connsiteX5" fmla="*/ 700747 w 1318959"/>
                <a:gd name="connsiteY5" fmla="*/ 475940 h 564095"/>
                <a:gd name="connsiteX6" fmla="*/ 34958 w 1318959"/>
                <a:gd name="connsiteY6" fmla="*/ 552140 h 564095"/>
                <a:gd name="connsiteX7" fmla="*/ 8597 w 1318959"/>
                <a:gd name="connsiteY7" fmla="*/ 503245 h 564095"/>
                <a:gd name="connsiteX0" fmla="*/ 32358 w 1343000"/>
                <a:gd name="connsiteY0" fmla="*/ 502224 h 560703"/>
                <a:gd name="connsiteX1" fmla="*/ 109523 w 1343000"/>
                <a:gd name="connsiteY1" fmla="*/ 60615 h 560703"/>
                <a:gd name="connsiteX2" fmla="*/ 836268 w 1343000"/>
                <a:gd name="connsiteY2" fmla="*/ 43119 h 560703"/>
                <a:gd name="connsiteX3" fmla="*/ 1334108 w 1343000"/>
                <a:gd name="connsiteY3" fmla="*/ 7559 h 560703"/>
                <a:gd name="connsiteX4" fmla="*/ 1120748 w 1343000"/>
                <a:gd name="connsiteY4" fmla="*/ 48199 h 560703"/>
                <a:gd name="connsiteX5" fmla="*/ 684484 w 1343000"/>
                <a:gd name="connsiteY5" fmla="*/ 458111 h 560703"/>
                <a:gd name="connsiteX6" fmla="*/ 58719 w 1343000"/>
                <a:gd name="connsiteY6" fmla="*/ 551119 h 560703"/>
                <a:gd name="connsiteX7" fmla="*/ 32358 w 1343000"/>
                <a:gd name="connsiteY7" fmla="*/ 502224 h 560703"/>
                <a:gd name="connsiteX0" fmla="*/ 338218 w 1288645"/>
                <a:gd name="connsiteY0" fmla="*/ 510628 h 564880"/>
                <a:gd name="connsiteX1" fmla="*/ 55168 w 1288645"/>
                <a:gd name="connsiteY1" fmla="*/ 60615 h 564880"/>
                <a:gd name="connsiteX2" fmla="*/ 781913 w 1288645"/>
                <a:gd name="connsiteY2" fmla="*/ 43119 h 564880"/>
                <a:gd name="connsiteX3" fmla="*/ 1279753 w 1288645"/>
                <a:gd name="connsiteY3" fmla="*/ 7559 h 564880"/>
                <a:gd name="connsiteX4" fmla="*/ 1066393 w 1288645"/>
                <a:gd name="connsiteY4" fmla="*/ 48199 h 564880"/>
                <a:gd name="connsiteX5" fmla="*/ 630129 w 1288645"/>
                <a:gd name="connsiteY5" fmla="*/ 458111 h 564880"/>
                <a:gd name="connsiteX6" fmla="*/ 4364 w 1288645"/>
                <a:gd name="connsiteY6" fmla="*/ 551119 h 564880"/>
                <a:gd name="connsiteX7" fmla="*/ 338218 w 1288645"/>
                <a:gd name="connsiteY7" fmla="*/ 510628 h 564880"/>
                <a:gd name="connsiteX0" fmla="*/ 41749 w 1336382"/>
                <a:gd name="connsiteY0" fmla="*/ 502224 h 560702"/>
                <a:gd name="connsiteX1" fmla="*/ 102905 w 1336382"/>
                <a:gd name="connsiteY1" fmla="*/ 60615 h 560702"/>
                <a:gd name="connsiteX2" fmla="*/ 829650 w 1336382"/>
                <a:gd name="connsiteY2" fmla="*/ 43119 h 560702"/>
                <a:gd name="connsiteX3" fmla="*/ 1327490 w 1336382"/>
                <a:gd name="connsiteY3" fmla="*/ 7559 h 560702"/>
                <a:gd name="connsiteX4" fmla="*/ 1114130 w 1336382"/>
                <a:gd name="connsiteY4" fmla="*/ 48199 h 560702"/>
                <a:gd name="connsiteX5" fmla="*/ 677866 w 1336382"/>
                <a:gd name="connsiteY5" fmla="*/ 458111 h 560702"/>
                <a:gd name="connsiteX6" fmla="*/ 52101 w 1336382"/>
                <a:gd name="connsiteY6" fmla="*/ 551119 h 560702"/>
                <a:gd name="connsiteX7" fmla="*/ 41749 w 1336382"/>
                <a:gd name="connsiteY7" fmla="*/ 502224 h 560702"/>
                <a:gd name="connsiteX0" fmla="*/ 41749 w 1336382"/>
                <a:gd name="connsiteY0" fmla="*/ 502224 h 560702"/>
                <a:gd name="connsiteX1" fmla="*/ 102905 w 1336382"/>
                <a:gd name="connsiteY1" fmla="*/ 60615 h 560702"/>
                <a:gd name="connsiteX2" fmla="*/ 829650 w 1336382"/>
                <a:gd name="connsiteY2" fmla="*/ 43119 h 560702"/>
                <a:gd name="connsiteX3" fmla="*/ 1327490 w 1336382"/>
                <a:gd name="connsiteY3" fmla="*/ 7559 h 560702"/>
                <a:gd name="connsiteX4" fmla="*/ 1114130 w 1336382"/>
                <a:gd name="connsiteY4" fmla="*/ 48199 h 560702"/>
                <a:gd name="connsiteX5" fmla="*/ 677866 w 1336382"/>
                <a:gd name="connsiteY5" fmla="*/ 458111 h 560702"/>
                <a:gd name="connsiteX6" fmla="*/ 361528 w 1336382"/>
                <a:gd name="connsiteY6" fmla="*/ 533829 h 560702"/>
                <a:gd name="connsiteX7" fmla="*/ 52101 w 1336382"/>
                <a:gd name="connsiteY7" fmla="*/ 551119 h 560702"/>
                <a:gd name="connsiteX8" fmla="*/ 41749 w 1336382"/>
                <a:gd name="connsiteY8" fmla="*/ 502224 h 560702"/>
                <a:gd name="connsiteX0" fmla="*/ 41749 w 1337616"/>
                <a:gd name="connsiteY0" fmla="*/ 494685 h 553163"/>
                <a:gd name="connsiteX1" fmla="*/ 102905 w 1337616"/>
                <a:gd name="connsiteY1" fmla="*/ 53076 h 553163"/>
                <a:gd name="connsiteX2" fmla="*/ 829650 w 1337616"/>
                <a:gd name="connsiteY2" fmla="*/ 35580 h 553163"/>
                <a:gd name="connsiteX3" fmla="*/ 1327490 w 1337616"/>
                <a:gd name="connsiteY3" fmla="*/ 20 h 553163"/>
                <a:gd name="connsiteX4" fmla="*/ 1114130 w 1337616"/>
                <a:gd name="connsiteY4" fmla="*/ 40660 h 553163"/>
                <a:gd name="connsiteX5" fmla="*/ 525775 w 1337616"/>
                <a:gd name="connsiteY5" fmla="*/ 190048 h 553163"/>
                <a:gd name="connsiteX6" fmla="*/ 361528 w 1337616"/>
                <a:gd name="connsiteY6" fmla="*/ 526290 h 553163"/>
                <a:gd name="connsiteX7" fmla="*/ 52101 w 1337616"/>
                <a:gd name="connsiteY7" fmla="*/ 543580 h 553163"/>
                <a:gd name="connsiteX8" fmla="*/ 41749 w 1337616"/>
                <a:gd name="connsiteY8" fmla="*/ 494685 h 553163"/>
                <a:gd name="connsiteX0" fmla="*/ 41749 w 1770941"/>
                <a:gd name="connsiteY0" fmla="*/ 479179 h 537657"/>
                <a:gd name="connsiteX1" fmla="*/ 102905 w 1770941"/>
                <a:gd name="connsiteY1" fmla="*/ 37570 h 537657"/>
                <a:gd name="connsiteX2" fmla="*/ 829650 w 1770941"/>
                <a:gd name="connsiteY2" fmla="*/ 20074 h 537657"/>
                <a:gd name="connsiteX3" fmla="*/ 1767754 w 1770941"/>
                <a:gd name="connsiteY3" fmla="*/ 1322 h 537657"/>
                <a:gd name="connsiteX4" fmla="*/ 1114130 w 1770941"/>
                <a:gd name="connsiteY4" fmla="*/ 25154 h 537657"/>
                <a:gd name="connsiteX5" fmla="*/ 525775 w 1770941"/>
                <a:gd name="connsiteY5" fmla="*/ 174542 h 537657"/>
                <a:gd name="connsiteX6" fmla="*/ 361528 w 1770941"/>
                <a:gd name="connsiteY6" fmla="*/ 510784 h 537657"/>
                <a:gd name="connsiteX7" fmla="*/ 52101 w 1770941"/>
                <a:gd name="connsiteY7" fmla="*/ 528074 h 537657"/>
                <a:gd name="connsiteX8" fmla="*/ 41749 w 1770941"/>
                <a:gd name="connsiteY8" fmla="*/ 479179 h 537657"/>
                <a:gd name="connsiteX0" fmla="*/ 18555 w 1747747"/>
                <a:gd name="connsiteY0" fmla="*/ 479179 h 532382"/>
                <a:gd name="connsiteX1" fmla="*/ 79711 w 1747747"/>
                <a:gd name="connsiteY1" fmla="*/ 37570 h 532382"/>
                <a:gd name="connsiteX2" fmla="*/ 806456 w 1747747"/>
                <a:gd name="connsiteY2" fmla="*/ 20074 h 532382"/>
                <a:gd name="connsiteX3" fmla="*/ 1744560 w 1747747"/>
                <a:gd name="connsiteY3" fmla="*/ 1322 h 532382"/>
                <a:gd name="connsiteX4" fmla="*/ 1090936 w 1747747"/>
                <a:gd name="connsiteY4" fmla="*/ 25154 h 532382"/>
                <a:gd name="connsiteX5" fmla="*/ 502581 w 1747747"/>
                <a:gd name="connsiteY5" fmla="*/ 174542 h 532382"/>
                <a:gd name="connsiteX6" fmla="*/ 338334 w 1747747"/>
                <a:gd name="connsiteY6" fmla="*/ 510784 h 532382"/>
                <a:gd name="connsiteX7" fmla="*/ 76936 w 1747747"/>
                <a:gd name="connsiteY7" fmla="*/ 519670 h 532382"/>
                <a:gd name="connsiteX8" fmla="*/ 18555 w 1747747"/>
                <a:gd name="connsiteY8" fmla="*/ 479179 h 532382"/>
                <a:gd name="connsiteX0" fmla="*/ 23384 w 1752576"/>
                <a:gd name="connsiteY0" fmla="*/ 477857 h 529589"/>
                <a:gd name="connsiteX1" fmla="*/ 76535 w 1752576"/>
                <a:gd name="connsiteY1" fmla="*/ 61460 h 529589"/>
                <a:gd name="connsiteX2" fmla="*/ 811285 w 1752576"/>
                <a:gd name="connsiteY2" fmla="*/ 18752 h 529589"/>
                <a:gd name="connsiteX3" fmla="*/ 1749389 w 1752576"/>
                <a:gd name="connsiteY3" fmla="*/ 0 h 529589"/>
                <a:gd name="connsiteX4" fmla="*/ 1095765 w 1752576"/>
                <a:gd name="connsiteY4" fmla="*/ 23832 h 529589"/>
                <a:gd name="connsiteX5" fmla="*/ 507410 w 1752576"/>
                <a:gd name="connsiteY5" fmla="*/ 173220 h 529589"/>
                <a:gd name="connsiteX6" fmla="*/ 343163 w 1752576"/>
                <a:gd name="connsiteY6" fmla="*/ 509462 h 529589"/>
                <a:gd name="connsiteX7" fmla="*/ 81765 w 1752576"/>
                <a:gd name="connsiteY7" fmla="*/ 518348 h 529589"/>
                <a:gd name="connsiteX8" fmla="*/ 23384 w 1752576"/>
                <a:gd name="connsiteY8" fmla="*/ 477857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576" h="529589">
                  <a:moveTo>
                    <a:pt x="23384" y="477857"/>
                  </a:moveTo>
                  <a:cubicBezTo>
                    <a:pt x="22512" y="401709"/>
                    <a:pt x="-54782" y="137977"/>
                    <a:pt x="76535" y="61460"/>
                  </a:cubicBezTo>
                  <a:cubicBezTo>
                    <a:pt x="207852" y="-15057"/>
                    <a:pt x="532476" y="28995"/>
                    <a:pt x="811285" y="18752"/>
                  </a:cubicBezTo>
                  <a:cubicBezTo>
                    <a:pt x="1090094" y="8509"/>
                    <a:pt x="1436688" y="6251"/>
                    <a:pt x="1749389" y="0"/>
                  </a:cubicBezTo>
                  <a:cubicBezTo>
                    <a:pt x="1796802" y="847"/>
                    <a:pt x="1302761" y="-5038"/>
                    <a:pt x="1095765" y="23832"/>
                  </a:cubicBezTo>
                  <a:cubicBezTo>
                    <a:pt x="888769" y="52702"/>
                    <a:pt x="632844" y="92282"/>
                    <a:pt x="507410" y="173220"/>
                  </a:cubicBezTo>
                  <a:cubicBezTo>
                    <a:pt x="381976" y="254158"/>
                    <a:pt x="447457" y="493961"/>
                    <a:pt x="343163" y="509462"/>
                  </a:cubicBezTo>
                  <a:cubicBezTo>
                    <a:pt x="238869" y="524963"/>
                    <a:pt x="135062" y="523616"/>
                    <a:pt x="81765" y="518348"/>
                  </a:cubicBezTo>
                  <a:cubicBezTo>
                    <a:pt x="-24254" y="525700"/>
                    <a:pt x="24256" y="554005"/>
                    <a:pt x="23384" y="477857"/>
                  </a:cubicBezTo>
                  <a:close/>
                </a:path>
              </a:pathLst>
            </a:custGeom>
            <a:solidFill>
              <a:schemeClr val="bg2">
                <a:lumMod val="75000"/>
              </a:schemeClr>
            </a:solidFill>
            <a:ln w="571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a:extLst>
                <a:ext uri="{FF2B5EF4-FFF2-40B4-BE49-F238E27FC236}">
                  <a16:creationId xmlns:a16="http://schemas.microsoft.com/office/drawing/2014/main" id="{4C24408F-31E8-EB79-CBDA-A38600B68607}"/>
                </a:ext>
              </a:extLst>
            </p:cNvPr>
            <p:cNvSpPr/>
            <p:nvPr/>
          </p:nvSpPr>
          <p:spPr>
            <a:xfrm rot="10800000">
              <a:off x="7155171" y="2778333"/>
              <a:ext cx="2256690" cy="600228"/>
            </a:xfrm>
            <a:custGeom>
              <a:avLst/>
              <a:gdLst>
                <a:gd name="connsiteX0" fmla="*/ 162989 w 1477161"/>
                <a:gd name="connsiteY0" fmla="*/ 486100 h 552196"/>
                <a:gd name="connsiteX1" fmla="*/ 620189 w 1477161"/>
                <a:gd name="connsiteY1" fmla="*/ 364180 h 552196"/>
                <a:gd name="connsiteX2" fmla="*/ 970709 w 1477161"/>
                <a:gd name="connsiteY2" fmla="*/ 44140 h 552196"/>
                <a:gd name="connsiteX3" fmla="*/ 1468549 w 1477161"/>
                <a:gd name="connsiteY3" fmla="*/ 8580 h 552196"/>
                <a:gd name="connsiteX4" fmla="*/ 1255189 w 1477161"/>
                <a:gd name="connsiteY4" fmla="*/ 49220 h 552196"/>
                <a:gd name="connsiteX5" fmla="*/ 858949 w 1477161"/>
                <a:gd name="connsiteY5" fmla="*/ 475940 h 552196"/>
                <a:gd name="connsiteX6" fmla="*/ 41069 w 1477161"/>
                <a:gd name="connsiteY6" fmla="*/ 552140 h 552196"/>
                <a:gd name="connsiteX7" fmla="*/ 162989 w 1477161"/>
                <a:gd name="connsiteY7" fmla="*/ 486100 h 552196"/>
                <a:gd name="connsiteX0" fmla="*/ 168413 w 1478775"/>
                <a:gd name="connsiteY0" fmla="*/ 503245 h 552733"/>
                <a:gd name="connsiteX1" fmla="*/ 621803 w 1478775"/>
                <a:gd name="connsiteY1" fmla="*/ 364180 h 552733"/>
                <a:gd name="connsiteX2" fmla="*/ 972323 w 1478775"/>
                <a:gd name="connsiteY2" fmla="*/ 44140 h 552733"/>
                <a:gd name="connsiteX3" fmla="*/ 1470163 w 1478775"/>
                <a:gd name="connsiteY3" fmla="*/ 8580 h 552733"/>
                <a:gd name="connsiteX4" fmla="*/ 1256803 w 1478775"/>
                <a:gd name="connsiteY4" fmla="*/ 49220 h 552733"/>
                <a:gd name="connsiteX5" fmla="*/ 860563 w 1478775"/>
                <a:gd name="connsiteY5" fmla="*/ 475940 h 552733"/>
                <a:gd name="connsiteX6" fmla="*/ 42683 w 1478775"/>
                <a:gd name="connsiteY6" fmla="*/ 552140 h 552733"/>
                <a:gd name="connsiteX7" fmla="*/ 168413 w 1478775"/>
                <a:gd name="connsiteY7" fmla="*/ 503245 h 552733"/>
                <a:gd name="connsiteX0" fmla="*/ 160327 w 1470689"/>
                <a:gd name="connsiteY0" fmla="*/ 503245 h 560549"/>
                <a:gd name="connsiteX1" fmla="*/ 237492 w 1470689"/>
                <a:gd name="connsiteY1" fmla="*/ 61636 h 560549"/>
                <a:gd name="connsiteX2" fmla="*/ 964237 w 1470689"/>
                <a:gd name="connsiteY2" fmla="*/ 44140 h 560549"/>
                <a:gd name="connsiteX3" fmla="*/ 1462077 w 1470689"/>
                <a:gd name="connsiteY3" fmla="*/ 8580 h 560549"/>
                <a:gd name="connsiteX4" fmla="*/ 1248717 w 1470689"/>
                <a:gd name="connsiteY4" fmla="*/ 49220 h 560549"/>
                <a:gd name="connsiteX5" fmla="*/ 852477 w 1470689"/>
                <a:gd name="connsiteY5" fmla="*/ 475940 h 560549"/>
                <a:gd name="connsiteX6" fmla="*/ 34597 w 1470689"/>
                <a:gd name="connsiteY6" fmla="*/ 552140 h 560549"/>
                <a:gd name="connsiteX7" fmla="*/ 160327 w 1470689"/>
                <a:gd name="connsiteY7" fmla="*/ 503245 h 560549"/>
                <a:gd name="connsiteX0" fmla="*/ 35211 w 1345573"/>
                <a:gd name="connsiteY0" fmla="*/ 503245 h 560549"/>
                <a:gd name="connsiteX1" fmla="*/ 112376 w 1345573"/>
                <a:gd name="connsiteY1" fmla="*/ 61636 h 560549"/>
                <a:gd name="connsiteX2" fmla="*/ 839121 w 1345573"/>
                <a:gd name="connsiteY2" fmla="*/ 44140 h 560549"/>
                <a:gd name="connsiteX3" fmla="*/ 1336961 w 1345573"/>
                <a:gd name="connsiteY3" fmla="*/ 8580 h 560549"/>
                <a:gd name="connsiteX4" fmla="*/ 1123601 w 1345573"/>
                <a:gd name="connsiteY4" fmla="*/ 49220 h 560549"/>
                <a:gd name="connsiteX5" fmla="*/ 727361 w 1345573"/>
                <a:gd name="connsiteY5" fmla="*/ 475940 h 560549"/>
                <a:gd name="connsiteX6" fmla="*/ 61572 w 1345573"/>
                <a:gd name="connsiteY6" fmla="*/ 552140 h 560549"/>
                <a:gd name="connsiteX7" fmla="*/ 35211 w 1345573"/>
                <a:gd name="connsiteY7" fmla="*/ 503245 h 560549"/>
                <a:gd name="connsiteX0" fmla="*/ 8597 w 1318959"/>
                <a:gd name="connsiteY0" fmla="*/ 503245 h 564095"/>
                <a:gd name="connsiteX1" fmla="*/ 85762 w 1318959"/>
                <a:gd name="connsiteY1" fmla="*/ 61636 h 564095"/>
                <a:gd name="connsiteX2" fmla="*/ 812507 w 1318959"/>
                <a:gd name="connsiteY2" fmla="*/ 44140 h 564095"/>
                <a:gd name="connsiteX3" fmla="*/ 1310347 w 1318959"/>
                <a:gd name="connsiteY3" fmla="*/ 8580 h 564095"/>
                <a:gd name="connsiteX4" fmla="*/ 1096987 w 1318959"/>
                <a:gd name="connsiteY4" fmla="*/ 49220 h 564095"/>
                <a:gd name="connsiteX5" fmla="*/ 700747 w 1318959"/>
                <a:gd name="connsiteY5" fmla="*/ 475940 h 564095"/>
                <a:gd name="connsiteX6" fmla="*/ 34958 w 1318959"/>
                <a:gd name="connsiteY6" fmla="*/ 552140 h 564095"/>
                <a:gd name="connsiteX7" fmla="*/ 8597 w 1318959"/>
                <a:gd name="connsiteY7" fmla="*/ 503245 h 564095"/>
                <a:gd name="connsiteX0" fmla="*/ 32358 w 1343000"/>
                <a:gd name="connsiteY0" fmla="*/ 502224 h 560703"/>
                <a:gd name="connsiteX1" fmla="*/ 109523 w 1343000"/>
                <a:gd name="connsiteY1" fmla="*/ 60615 h 560703"/>
                <a:gd name="connsiteX2" fmla="*/ 836268 w 1343000"/>
                <a:gd name="connsiteY2" fmla="*/ 43119 h 560703"/>
                <a:gd name="connsiteX3" fmla="*/ 1334108 w 1343000"/>
                <a:gd name="connsiteY3" fmla="*/ 7559 h 560703"/>
                <a:gd name="connsiteX4" fmla="*/ 1120748 w 1343000"/>
                <a:gd name="connsiteY4" fmla="*/ 48199 h 560703"/>
                <a:gd name="connsiteX5" fmla="*/ 684484 w 1343000"/>
                <a:gd name="connsiteY5" fmla="*/ 458111 h 560703"/>
                <a:gd name="connsiteX6" fmla="*/ 58719 w 1343000"/>
                <a:gd name="connsiteY6" fmla="*/ 551119 h 560703"/>
                <a:gd name="connsiteX7" fmla="*/ 32358 w 1343000"/>
                <a:gd name="connsiteY7" fmla="*/ 502224 h 560703"/>
                <a:gd name="connsiteX0" fmla="*/ 338218 w 1288645"/>
                <a:gd name="connsiteY0" fmla="*/ 510628 h 564880"/>
                <a:gd name="connsiteX1" fmla="*/ 55168 w 1288645"/>
                <a:gd name="connsiteY1" fmla="*/ 60615 h 564880"/>
                <a:gd name="connsiteX2" fmla="*/ 781913 w 1288645"/>
                <a:gd name="connsiteY2" fmla="*/ 43119 h 564880"/>
                <a:gd name="connsiteX3" fmla="*/ 1279753 w 1288645"/>
                <a:gd name="connsiteY3" fmla="*/ 7559 h 564880"/>
                <a:gd name="connsiteX4" fmla="*/ 1066393 w 1288645"/>
                <a:gd name="connsiteY4" fmla="*/ 48199 h 564880"/>
                <a:gd name="connsiteX5" fmla="*/ 630129 w 1288645"/>
                <a:gd name="connsiteY5" fmla="*/ 458111 h 564880"/>
                <a:gd name="connsiteX6" fmla="*/ 4364 w 1288645"/>
                <a:gd name="connsiteY6" fmla="*/ 551119 h 564880"/>
                <a:gd name="connsiteX7" fmla="*/ 338218 w 1288645"/>
                <a:gd name="connsiteY7" fmla="*/ 510628 h 564880"/>
                <a:gd name="connsiteX0" fmla="*/ 41749 w 1336382"/>
                <a:gd name="connsiteY0" fmla="*/ 502224 h 560702"/>
                <a:gd name="connsiteX1" fmla="*/ 102905 w 1336382"/>
                <a:gd name="connsiteY1" fmla="*/ 60615 h 560702"/>
                <a:gd name="connsiteX2" fmla="*/ 829650 w 1336382"/>
                <a:gd name="connsiteY2" fmla="*/ 43119 h 560702"/>
                <a:gd name="connsiteX3" fmla="*/ 1327490 w 1336382"/>
                <a:gd name="connsiteY3" fmla="*/ 7559 h 560702"/>
                <a:gd name="connsiteX4" fmla="*/ 1114130 w 1336382"/>
                <a:gd name="connsiteY4" fmla="*/ 48199 h 560702"/>
                <a:gd name="connsiteX5" fmla="*/ 677866 w 1336382"/>
                <a:gd name="connsiteY5" fmla="*/ 458111 h 560702"/>
                <a:gd name="connsiteX6" fmla="*/ 52101 w 1336382"/>
                <a:gd name="connsiteY6" fmla="*/ 551119 h 560702"/>
                <a:gd name="connsiteX7" fmla="*/ 41749 w 1336382"/>
                <a:gd name="connsiteY7" fmla="*/ 502224 h 560702"/>
                <a:gd name="connsiteX0" fmla="*/ 41749 w 1336382"/>
                <a:gd name="connsiteY0" fmla="*/ 502224 h 560702"/>
                <a:gd name="connsiteX1" fmla="*/ 102905 w 1336382"/>
                <a:gd name="connsiteY1" fmla="*/ 60615 h 560702"/>
                <a:gd name="connsiteX2" fmla="*/ 829650 w 1336382"/>
                <a:gd name="connsiteY2" fmla="*/ 43119 h 560702"/>
                <a:gd name="connsiteX3" fmla="*/ 1327490 w 1336382"/>
                <a:gd name="connsiteY3" fmla="*/ 7559 h 560702"/>
                <a:gd name="connsiteX4" fmla="*/ 1114130 w 1336382"/>
                <a:gd name="connsiteY4" fmla="*/ 48199 h 560702"/>
                <a:gd name="connsiteX5" fmla="*/ 677866 w 1336382"/>
                <a:gd name="connsiteY5" fmla="*/ 458111 h 560702"/>
                <a:gd name="connsiteX6" fmla="*/ 361528 w 1336382"/>
                <a:gd name="connsiteY6" fmla="*/ 533829 h 560702"/>
                <a:gd name="connsiteX7" fmla="*/ 52101 w 1336382"/>
                <a:gd name="connsiteY7" fmla="*/ 551119 h 560702"/>
                <a:gd name="connsiteX8" fmla="*/ 41749 w 1336382"/>
                <a:gd name="connsiteY8" fmla="*/ 502224 h 560702"/>
                <a:gd name="connsiteX0" fmla="*/ 41749 w 1337616"/>
                <a:gd name="connsiteY0" fmla="*/ 494685 h 553163"/>
                <a:gd name="connsiteX1" fmla="*/ 102905 w 1337616"/>
                <a:gd name="connsiteY1" fmla="*/ 53076 h 553163"/>
                <a:gd name="connsiteX2" fmla="*/ 829650 w 1337616"/>
                <a:gd name="connsiteY2" fmla="*/ 35580 h 553163"/>
                <a:gd name="connsiteX3" fmla="*/ 1327490 w 1337616"/>
                <a:gd name="connsiteY3" fmla="*/ 20 h 553163"/>
                <a:gd name="connsiteX4" fmla="*/ 1114130 w 1337616"/>
                <a:gd name="connsiteY4" fmla="*/ 40660 h 553163"/>
                <a:gd name="connsiteX5" fmla="*/ 525775 w 1337616"/>
                <a:gd name="connsiteY5" fmla="*/ 190048 h 553163"/>
                <a:gd name="connsiteX6" fmla="*/ 361528 w 1337616"/>
                <a:gd name="connsiteY6" fmla="*/ 526290 h 553163"/>
                <a:gd name="connsiteX7" fmla="*/ 52101 w 1337616"/>
                <a:gd name="connsiteY7" fmla="*/ 543580 h 553163"/>
                <a:gd name="connsiteX8" fmla="*/ 41749 w 1337616"/>
                <a:gd name="connsiteY8" fmla="*/ 494685 h 553163"/>
                <a:gd name="connsiteX0" fmla="*/ 41749 w 1770941"/>
                <a:gd name="connsiteY0" fmla="*/ 479179 h 537657"/>
                <a:gd name="connsiteX1" fmla="*/ 102905 w 1770941"/>
                <a:gd name="connsiteY1" fmla="*/ 37570 h 537657"/>
                <a:gd name="connsiteX2" fmla="*/ 829650 w 1770941"/>
                <a:gd name="connsiteY2" fmla="*/ 20074 h 537657"/>
                <a:gd name="connsiteX3" fmla="*/ 1767754 w 1770941"/>
                <a:gd name="connsiteY3" fmla="*/ 1322 h 537657"/>
                <a:gd name="connsiteX4" fmla="*/ 1114130 w 1770941"/>
                <a:gd name="connsiteY4" fmla="*/ 25154 h 537657"/>
                <a:gd name="connsiteX5" fmla="*/ 525775 w 1770941"/>
                <a:gd name="connsiteY5" fmla="*/ 174542 h 537657"/>
                <a:gd name="connsiteX6" fmla="*/ 361528 w 1770941"/>
                <a:gd name="connsiteY6" fmla="*/ 510784 h 537657"/>
                <a:gd name="connsiteX7" fmla="*/ 52101 w 1770941"/>
                <a:gd name="connsiteY7" fmla="*/ 528074 h 537657"/>
                <a:gd name="connsiteX8" fmla="*/ 41749 w 1770941"/>
                <a:gd name="connsiteY8" fmla="*/ 479179 h 537657"/>
                <a:gd name="connsiteX0" fmla="*/ 18555 w 1747747"/>
                <a:gd name="connsiteY0" fmla="*/ 479179 h 532382"/>
                <a:gd name="connsiteX1" fmla="*/ 79711 w 1747747"/>
                <a:gd name="connsiteY1" fmla="*/ 37570 h 532382"/>
                <a:gd name="connsiteX2" fmla="*/ 806456 w 1747747"/>
                <a:gd name="connsiteY2" fmla="*/ 20074 h 532382"/>
                <a:gd name="connsiteX3" fmla="*/ 1744560 w 1747747"/>
                <a:gd name="connsiteY3" fmla="*/ 1322 h 532382"/>
                <a:gd name="connsiteX4" fmla="*/ 1090936 w 1747747"/>
                <a:gd name="connsiteY4" fmla="*/ 25154 h 532382"/>
                <a:gd name="connsiteX5" fmla="*/ 502581 w 1747747"/>
                <a:gd name="connsiteY5" fmla="*/ 174542 h 532382"/>
                <a:gd name="connsiteX6" fmla="*/ 338334 w 1747747"/>
                <a:gd name="connsiteY6" fmla="*/ 510784 h 532382"/>
                <a:gd name="connsiteX7" fmla="*/ 76936 w 1747747"/>
                <a:gd name="connsiteY7" fmla="*/ 519670 h 532382"/>
                <a:gd name="connsiteX8" fmla="*/ 18555 w 1747747"/>
                <a:gd name="connsiteY8" fmla="*/ 479179 h 532382"/>
                <a:gd name="connsiteX0" fmla="*/ 23384 w 1752576"/>
                <a:gd name="connsiteY0" fmla="*/ 477857 h 529589"/>
                <a:gd name="connsiteX1" fmla="*/ 76535 w 1752576"/>
                <a:gd name="connsiteY1" fmla="*/ 61460 h 529589"/>
                <a:gd name="connsiteX2" fmla="*/ 811285 w 1752576"/>
                <a:gd name="connsiteY2" fmla="*/ 18752 h 529589"/>
                <a:gd name="connsiteX3" fmla="*/ 1749389 w 1752576"/>
                <a:gd name="connsiteY3" fmla="*/ 0 h 529589"/>
                <a:gd name="connsiteX4" fmla="*/ 1095765 w 1752576"/>
                <a:gd name="connsiteY4" fmla="*/ 23832 h 529589"/>
                <a:gd name="connsiteX5" fmla="*/ 507410 w 1752576"/>
                <a:gd name="connsiteY5" fmla="*/ 173220 h 529589"/>
                <a:gd name="connsiteX6" fmla="*/ 343163 w 1752576"/>
                <a:gd name="connsiteY6" fmla="*/ 509462 h 529589"/>
                <a:gd name="connsiteX7" fmla="*/ 81765 w 1752576"/>
                <a:gd name="connsiteY7" fmla="*/ 518348 h 529589"/>
                <a:gd name="connsiteX8" fmla="*/ 23384 w 1752576"/>
                <a:gd name="connsiteY8" fmla="*/ 477857 h 52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576" h="529589">
                  <a:moveTo>
                    <a:pt x="23384" y="477857"/>
                  </a:moveTo>
                  <a:cubicBezTo>
                    <a:pt x="22512" y="401709"/>
                    <a:pt x="-54782" y="137977"/>
                    <a:pt x="76535" y="61460"/>
                  </a:cubicBezTo>
                  <a:cubicBezTo>
                    <a:pt x="207852" y="-15057"/>
                    <a:pt x="532476" y="28995"/>
                    <a:pt x="811285" y="18752"/>
                  </a:cubicBezTo>
                  <a:cubicBezTo>
                    <a:pt x="1090094" y="8509"/>
                    <a:pt x="1436688" y="6251"/>
                    <a:pt x="1749389" y="0"/>
                  </a:cubicBezTo>
                  <a:cubicBezTo>
                    <a:pt x="1796802" y="847"/>
                    <a:pt x="1302761" y="-5038"/>
                    <a:pt x="1095765" y="23832"/>
                  </a:cubicBezTo>
                  <a:cubicBezTo>
                    <a:pt x="888769" y="52702"/>
                    <a:pt x="632844" y="92282"/>
                    <a:pt x="507410" y="173220"/>
                  </a:cubicBezTo>
                  <a:cubicBezTo>
                    <a:pt x="381976" y="254158"/>
                    <a:pt x="447457" y="493961"/>
                    <a:pt x="343163" y="509462"/>
                  </a:cubicBezTo>
                  <a:cubicBezTo>
                    <a:pt x="238869" y="524963"/>
                    <a:pt x="135062" y="523616"/>
                    <a:pt x="81765" y="518348"/>
                  </a:cubicBezTo>
                  <a:cubicBezTo>
                    <a:pt x="-24254" y="525700"/>
                    <a:pt x="24256" y="554005"/>
                    <a:pt x="23384" y="477857"/>
                  </a:cubicBezTo>
                  <a:close/>
                </a:path>
              </a:pathLst>
            </a:custGeom>
            <a:solidFill>
              <a:schemeClr val="bg2">
                <a:lumMod val="75000"/>
              </a:schemeClr>
            </a:solidFill>
            <a:ln w="571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Shape 188">
              <a:extLst>
                <a:ext uri="{FF2B5EF4-FFF2-40B4-BE49-F238E27FC236}">
                  <a16:creationId xmlns:a16="http://schemas.microsoft.com/office/drawing/2014/main" id="{8BAB2E3D-04B2-FD96-A5A4-B55174C0A02F}"/>
                </a:ext>
              </a:extLst>
            </p:cNvPr>
            <p:cNvSpPr/>
            <p:nvPr/>
          </p:nvSpPr>
          <p:spPr>
            <a:xfrm flipH="1" flipV="1">
              <a:off x="4933450" y="2502551"/>
              <a:ext cx="3587615" cy="2986220"/>
            </a:xfrm>
            <a:custGeom>
              <a:avLst/>
              <a:gdLst>
                <a:gd name="connsiteX0" fmla="*/ 3526467 w 3526467"/>
                <a:gd name="connsiteY0" fmla="*/ 495300 h 3572424"/>
                <a:gd name="connsiteX1" fmla="*/ 3076887 w 3526467"/>
                <a:gd name="connsiteY1" fmla="*/ 2232660 h 3572424"/>
                <a:gd name="connsiteX2" fmla="*/ 1248087 w 3526467"/>
                <a:gd name="connsiteY2" fmla="*/ 3139440 h 3572424"/>
                <a:gd name="connsiteX3" fmla="*/ 912807 w 3526467"/>
                <a:gd name="connsiteY3" fmla="*/ 3322320 h 3572424"/>
                <a:gd name="connsiteX4" fmla="*/ 463227 w 3526467"/>
                <a:gd name="connsiteY4" fmla="*/ 3528060 h 3572424"/>
                <a:gd name="connsiteX5" fmla="*/ 82227 w 3526467"/>
                <a:gd name="connsiteY5" fmla="*/ 3482340 h 3572424"/>
                <a:gd name="connsiteX6" fmla="*/ 150807 w 3526467"/>
                <a:gd name="connsiteY6" fmla="*/ 2621280 h 3572424"/>
                <a:gd name="connsiteX7" fmla="*/ 1613847 w 3526467"/>
                <a:gd name="connsiteY7" fmla="*/ 2324100 h 3572424"/>
                <a:gd name="connsiteX8" fmla="*/ 1949127 w 3526467"/>
                <a:gd name="connsiteY8" fmla="*/ 2049780 h 3572424"/>
                <a:gd name="connsiteX9" fmla="*/ 2947347 w 3526467"/>
                <a:gd name="connsiteY9" fmla="*/ 1805940 h 3572424"/>
                <a:gd name="connsiteX10" fmla="*/ 3038787 w 3526467"/>
                <a:gd name="connsiteY10" fmla="*/ 0 h 3572424"/>
                <a:gd name="connsiteX0" fmla="*/ 3595888 w 3595888"/>
                <a:gd name="connsiteY0" fmla="*/ 495300 h 3536183"/>
                <a:gd name="connsiteX1" fmla="*/ 3146308 w 3595888"/>
                <a:gd name="connsiteY1" fmla="*/ 2232660 h 3536183"/>
                <a:gd name="connsiteX2" fmla="*/ 1317508 w 3595888"/>
                <a:gd name="connsiteY2" fmla="*/ 3139440 h 3536183"/>
                <a:gd name="connsiteX3" fmla="*/ 982228 w 3595888"/>
                <a:gd name="connsiteY3" fmla="*/ 3322320 h 3536183"/>
                <a:gd name="connsiteX4" fmla="*/ 532648 w 3595888"/>
                <a:gd name="connsiteY4" fmla="*/ 3528060 h 3536183"/>
                <a:gd name="connsiteX5" fmla="*/ 37348 w 3595888"/>
                <a:gd name="connsiteY5" fmla="*/ 3025140 h 3536183"/>
                <a:gd name="connsiteX6" fmla="*/ 220228 w 3595888"/>
                <a:gd name="connsiteY6" fmla="*/ 2621280 h 3536183"/>
                <a:gd name="connsiteX7" fmla="*/ 1683268 w 3595888"/>
                <a:gd name="connsiteY7" fmla="*/ 2324100 h 3536183"/>
                <a:gd name="connsiteX8" fmla="*/ 2018548 w 3595888"/>
                <a:gd name="connsiteY8" fmla="*/ 2049780 h 3536183"/>
                <a:gd name="connsiteX9" fmla="*/ 3016768 w 3595888"/>
                <a:gd name="connsiteY9" fmla="*/ 1805940 h 3536183"/>
                <a:gd name="connsiteX10" fmla="*/ 3108208 w 3595888"/>
                <a:gd name="connsiteY10" fmla="*/ 0 h 3536183"/>
                <a:gd name="connsiteX0" fmla="*/ 3589761 w 3589761"/>
                <a:gd name="connsiteY0" fmla="*/ 495300 h 3324828"/>
                <a:gd name="connsiteX1" fmla="*/ 3140181 w 3589761"/>
                <a:gd name="connsiteY1" fmla="*/ 2232660 h 3324828"/>
                <a:gd name="connsiteX2" fmla="*/ 1311381 w 3589761"/>
                <a:gd name="connsiteY2" fmla="*/ 3139440 h 3324828"/>
                <a:gd name="connsiteX3" fmla="*/ 976101 w 3589761"/>
                <a:gd name="connsiteY3" fmla="*/ 3322320 h 3324828"/>
                <a:gd name="connsiteX4" fmla="*/ 442701 w 3589761"/>
                <a:gd name="connsiteY4" fmla="*/ 3230880 h 3324828"/>
                <a:gd name="connsiteX5" fmla="*/ 31221 w 3589761"/>
                <a:gd name="connsiteY5" fmla="*/ 3025140 h 3324828"/>
                <a:gd name="connsiteX6" fmla="*/ 214101 w 3589761"/>
                <a:gd name="connsiteY6" fmla="*/ 2621280 h 3324828"/>
                <a:gd name="connsiteX7" fmla="*/ 1677141 w 3589761"/>
                <a:gd name="connsiteY7" fmla="*/ 2324100 h 3324828"/>
                <a:gd name="connsiteX8" fmla="*/ 2012421 w 3589761"/>
                <a:gd name="connsiteY8" fmla="*/ 2049780 h 3324828"/>
                <a:gd name="connsiteX9" fmla="*/ 3010641 w 3589761"/>
                <a:gd name="connsiteY9" fmla="*/ 1805940 h 3324828"/>
                <a:gd name="connsiteX10" fmla="*/ 3102081 w 3589761"/>
                <a:gd name="connsiteY10" fmla="*/ 0 h 3324828"/>
                <a:gd name="connsiteX0" fmla="*/ 3589761 w 3589761"/>
                <a:gd name="connsiteY0" fmla="*/ 495300 h 3330010"/>
                <a:gd name="connsiteX1" fmla="*/ 3140181 w 3589761"/>
                <a:gd name="connsiteY1" fmla="*/ 2232660 h 3330010"/>
                <a:gd name="connsiteX2" fmla="*/ 1204701 w 3589761"/>
                <a:gd name="connsiteY2" fmla="*/ 3040380 h 3330010"/>
                <a:gd name="connsiteX3" fmla="*/ 976101 w 3589761"/>
                <a:gd name="connsiteY3" fmla="*/ 3322320 h 3330010"/>
                <a:gd name="connsiteX4" fmla="*/ 442701 w 3589761"/>
                <a:gd name="connsiteY4" fmla="*/ 3230880 h 3330010"/>
                <a:gd name="connsiteX5" fmla="*/ 31221 w 3589761"/>
                <a:gd name="connsiteY5" fmla="*/ 3025140 h 3330010"/>
                <a:gd name="connsiteX6" fmla="*/ 214101 w 3589761"/>
                <a:gd name="connsiteY6" fmla="*/ 2621280 h 3330010"/>
                <a:gd name="connsiteX7" fmla="*/ 1677141 w 3589761"/>
                <a:gd name="connsiteY7" fmla="*/ 2324100 h 3330010"/>
                <a:gd name="connsiteX8" fmla="*/ 2012421 w 3589761"/>
                <a:gd name="connsiteY8" fmla="*/ 2049780 h 3330010"/>
                <a:gd name="connsiteX9" fmla="*/ 3010641 w 3589761"/>
                <a:gd name="connsiteY9" fmla="*/ 1805940 h 3330010"/>
                <a:gd name="connsiteX10" fmla="*/ 3102081 w 3589761"/>
                <a:gd name="connsiteY10" fmla="*/ 0 h 3330010"/>
                <a:gd name="connsiteX0" fmla="*/ 3589761 w 3589761"/>
                <a:gd name="connsiteY0" fmla="*/ 495300 h 3330010"/>
                <a:gd name="connsiteX1" fmla="*/ 3140181 w 3589761"/>
                <a:gd name="connsiteY1" fmla="*/ 2232660 h 3330010"/>
                <a:gd name="connsiteX2" fmla="*/ 1204701 w 3589761"/>
                <a:gd name="connsiteY2" fmla="*/ 3040380 h 3330010"/>
                <a:gd name="connsiteX3" fmla="*/ 785601 w 3589761"/>
                <a:gd name="connsiteY3" fmla="*/ 3322320 h 3330010"/>
                <a:gd name="connsiteX4" fmla="*/ 442701 w 3589761"/>
                <a:gd name="connsiteY4" fmla="*/ 3230880 h 3330010"/>
                <a:gd name="connsiteX5" fmla="*/ 31221 w 3589761"/>
                <a:gd name="connsiteY5" fmla="*/ 3025140 h 3330010"/>
                <a:gd name="connsiteX6" fmla="*/ 214101 w 3589761"/>
                <a:gd name="connsiteY6" fmla="*/ 2621280 h 3330010"/>
                <a:gd name="connsiteX7" fmla="*/ 1677141 w 3589761"/>
                <a:gd name="connsiteY7" fmla="*/ 2324100 h 3330010"/>
                <a:gd name="connsiteX8" fmla="*/ 2012421 w 3589761"/>
                <a:gd name="connsiteY8" fmla="*/ 2049780 h 3330010"/>
                <a:gd name="connsiteX9" fmla="*/ 3010641 w 3589761"/>
                <a:gd name="connsiteY9" fmla="*/ 1805940 h 3330010"/>
                <a:gd name="connsiteX10" fmla="*/ 3102081 w 3589761"/>
                <a:gd name="connsiteY10" fmla="*/ 0 h 3330010"/>
                <a:gd name="connsiteX0" fmla="*/ 3578675 w 3578675"/>
                <a:gd name="connsiteY0" fmla="*/ 495300 h 3339167"/>
                <a:gd name="connsiteX1" fmla="*/ 3129095 w 3578675"/>
                <a:gd name="connsiteY1" fmla="*/ 2232660 h 3339167"/>
                <a:gd name="connsiteX2" fmla="*/ 1193615 w 3578675"/>
                <a:gd name="connsiteY2" fmla="*/ 3040380 h 3339167"/>
                <a:gd name="connsiteX3" fmla="*/ 774515 w 3578675"/>
                <a:gd name="connsiteY3" fmla="*/ 3322320 h 3339167"/>
                <a:gd name="connsiteX4" fmla="*/ 279215 w 3578675"/>
                <a:gd name="connsiteY4" fmla="*/ 3276600 h 3339167"/>
                <a:gd name="connsiteX5" fmla="*/ 20135 w 3578675"/>
                <a:gd name="connsiteY5" fmla="*/ 3025140 h 3339167"/>
                <a:gd name="connsiteX6" fmla="*/ 203015 w 3578675"/>
                <a:gd name="connsiteY6" fmla="*/ 2621280 h 3339167"/>
                <a:gd name="connsiteX7" fmla="*/ 1666055 w 3578675"/>
                <a:gd name="connsiteY7" fmla="*/ 2324100 h 3339167"/>
                <a:gd name="connsiteX8" fmla="*/ 2001335 w 3578675"/>
                <a:gd name="connsiteY8" fmla="*/ 2049780 h 3339167"/>
                <a:gd name="connsiteX9" fmla="*/ 2999555 w 3578675"/>
                <a:gd name="connsiteY9" fmla="*/ 1805940 h 3339167"/>
                <a:gd name="connsiteX10" fmla="*/ 3090995 w 3578675"/>
                <a:gd name="connsiteY10" fmla="*/ 0 h 3339167"/>
                <a:gd name="connsiteX0" fmla="*/ 3578675 w 3578675"/>
                <a:gd name="connsiteY0" fmla="*/ 495300 h 3327185"/>
                <a:gd name="connsiteX1" fmla="*/ 3129095 w 3578675"/>
                <a:gd name="connsiteY1" fmla="*/ 2232660 h 3327185"/>
                <a:gd name="connsiteX2" fmla="*/ 1193615 w 3578675"/>
                <a:gd name="connsiteY2" fmla="*/ 3040380 h 3327185"/>
                <a:gd name="connsiteX3" fmla="*/ 759275 w 3578675"/>
                <a:gd name="connsiteY3" fmla="*/ 3307080 h 3327185"/>
                <a:gd name="connsiteX4" fmla="*/ 279215 w 3578675"/>
                <a:gd name="connsiteY4" fmla="*/ 3276600 h 3327185"/>
                <a:gd name="connsiteX5" fmla="*/ 20135 w 3578675"/>
                <a:gd name="connsiteY5" fmla="*/ 3025140 h 3327185"/>
                <a:gd name="connsiteX6" fmla="*/ 203015 w 3578675"/>
                <a:gd name="connsiteY6" fmla="*/ 2621280 h 3327185"/>
                <a:gd name="connsiteX7" fmla="*/ 1666055 w 3578675"/>
                <a:gd name="connsiteY7" fmla="*/ 2324100 h 3327185"/>
                <a:gd name="connsiteX8" fmla="*/ 2001335 w 3578675"/>
                <a:gd name="connsiteY8" fmla="*/ 2049780 h 3327185"/>
                <a:gd name="connsiteX9" fmla="*/ 2999555 w 3578675"/>
                <a:gd name="connsiteY9" fmla="*/ 1805940 h 3327185"/>
                <a:gd name="connsiteX10" fmla="*/ 3090995 w 3578675"/>
                <a:gd name="connsiteY10" fmla="*/ 0 h 3327185"/>
                <a:gd name="connsiteX0" fmla="*/ 3578675 w 3578675"/>
                <a:gd name="connsiteY0" fmla="*/ 495300 h 3330985"/>
                <a:gd name="connsiteX1" fmla="*/ 3129095 w 3578675"/>
                <a:gd name="connsiteY1" fmla="*/ 2232660 h 3330985"/>
                <a:gd name="connsiteX2" fmla="*/ 1159325 w 3578675"/>
                <a:gd name="connsiteY2" fmla="*/ 2988945 h 3330985"/>
                <a:gd name="connsiteX3" fmla="*/ 759275 w 3578675"/>
                <a:gd name="connsiteY3" fmla="*/ 3307080 h 3330985"/>
                <a:gd name="connsiteX4" fmla="*/ 279215 w 3578675"/>
                <a:gd name="connsiteY4" fmla="*/ 3276600 h 3330985"/>
                <a:gd name="connsiteX5" fmla="*/ 20135 w 3578675"/>
                <a:gd name="connsiteY5" fmla="*/ 3025140 h 3330985"/>
                <a:gd name="connsiteX6" fmla="*/ 203015 w 3578675"/>
                <a:gd name="connsiteY6" fmla="*/ 2621280 h 3330985"/>
                <a:gd name="connsiteX7" fmla="*/ 1666055 w 3578675"/>
                <a:gd name="connsiteY7" fmla="*/ 2324100 h 3330985"/>
                <a:gd name="connsiteX8" fmla="*/ 2001335 w 3578675"/>
                <a:gd name="connsiteY8" fmla="*/ 2049780 h 3330985"/>
                <a:gd name="connsiteX9" fmla="*/ 2999555 w 3578675"/>
                <a:gd name="connsiteY9" fmla="*/ 1805940 h 3330985"/>
                <a:gd name="connsiteX10" fmla="*/ 3090995 w 3578675"/>
                <a:gd name="connsiteY10" fmla="*/ 0 h 3330985"/>
                <a:gd name="connsiteX0" fmla="*/ 3578675 w 3578675"/>
                <a:gd name="connsiteY0" fmla="*/ 495300 h 3329015"/>
                <a:gd name="connsiteX1" fmla="*/ 3129095 w 3578675"/>
                <a:gd name="connsiteY1" fmla="*/ 2232660 h 3329015"/>
                <a:gd name="connsiteX2" fmla="*/ 1037405 w 3578675"/>
                <a:gd name="connsiteY2" fmla="*/ 3015615 h 3329015"/>
                <a:gd name="connsiteX3" fmla="*/ 759275 w 3578675"/>
                <a:gd name="connsiteY3" fmla="*/ 3307080 h 3329015"/>
                <a:gd name="connsiteX4" fmla="*/ 279215 w 3578675"/>
                <a:gd name="connsiteY4" fmla="*/ 3276600 h 3329015"/>
                <a:gd name="connsiteX5" fmla="*/ 20135 w 3578675"/>
                <a:gd name="connsiteY5" fmla="*/ 3025140 h 3329015"/>
                <a:gd name="connsiteX6" fmla="*/ 203015 w 3578675"/>
                <a:gd name="connsiteY6" fmla="*/ 2621280 h 3329015"/>
                <a:gd name="connsiteX7" fmla="*/ 1666055 w 3578675"/>
                <a:gd name="connsiteY7" fmla="*/ 2324100 h 3329015"/>
                <a:gd name="connsiteX8" fmla="*/ 2001335 w 3578675"/>
                <a:gd name="connsiteY8" fmla="*/ 2049780 h 3329015"/>
                <a:gd name="connsiteX9" fmla="*/ 2999555 w 3578675"/>
                <a:gd name="connsiteY9" fmla="*/ 1805940 h 3329015"/>
                <a:gd name="connsiteX10" fmla="*/ 3090995 w 3578675"/>
                <a:gd name="connsiteY10" fmla="*/ 0 h 3329015"/>
                <a:gd name="connsiteX0" fmla="*/ 3578675 w 3578675"/>
                <a:gd name="connsiteY0" fmla="*/ 495300 h 3333397"/>
                <a:gd name="connsiteX1" fmla="*/ 3129095 w 3578675"/>
                <a:gd name="connsiteY1" fmla="*/ 2232660 h 3333397"/>
                <a:gd name="connsiteX2" fmla="*/ 1037405 w 3578675"/>
                <a:gd name="connsiteY2" fmla="*/ 3015615 h 3333397"/>
                <a:gd name="connsiteX3" fmla="*/ 713555 w 3578675"/>
                <a:gd name="connsiteY3" fmla="*/ 3312795 h 3333397"/>
                <a:gd name="connsiteX4" fmla="*/ 279215 w 3578675"/>
                <a:gd name="connsiteY4" fmla="*/ 3276600 h 3333397"/>
                <a:gd name="connsiteX5" fmla="*/ 20135 w 3578675"/>
                <a:gd name="connsiteY5" fmla="*/ 3025140 h 3333397"/>
                <a:gd name="connsiteX6" fmla="*/ 203015 w 3578675"/>
                <a:gd name="connsiteY6" fmla="*/ 2621280 h 3333397"/>
                <a:gd name="connsiteX7" fmla="*/ 1666055 w 3578675"/>
                <a:gd name="connsiteY7" fmla="*/ 2324100 h 3333397"/>
                <a:gd name="connsiteX8" fmla="*/ 2001335 w 3578675"/>
                <a:gd name="connsiteY8" fmla="*/ 2049780 h 3333397"/>
                <a:gd name="connsiteX9" fmla="*/ 2999555 w 3578675"/>
                <a:gd name="connsiteY9" fmla="*/ 1805940 h 3333397"/>
                <a:gd name="connsiteX10" fmla="*/ 3090995 w 3578675"/>
                <a:gd name="connsiteY10" fmla="*/ 0 h 3333397"/>
                <a:gd name="connsiteX0" fmla="*/ 3578675 w 3578675"/>
                <a:gd name="connsiteY0" fmla="*/ 495300 h 3337636"/>
                <a:gd name="connsiteX1" fmla="*/ 3129095 w 3578675"/>
                <a:gd name="connsiteY1" fmla="*/ 2232660 h 3337636"/>
                <a:gd name="connsiteX2" fmla="*/ 1037405 w 3578675"/>
                <a:gd name="connsiteY2" fmla="*/ 3015615 h 3337636"/>
                <a:gd name="connsiteX3" fmla="*/ 713555 w 3578675"/>
                <a:gd name="connsiteY3" fmla="*/ 3312795 h 3337636"/>
                <a:gd name="connsiteX4" fmla="*/ 509720 w 3578675"/>
                <a:gd name="connsiteY4" fmla="*/ 3316606 h 3337636"/>
                <a:gd name="connsiteX5" fmla="*/ 279215 w 3578675"/>
                <a:gd name="connsiteY5" fmla="*/ 3276600 h 3337636"/>
                <a:gd name="connsiteX6" fmla="*/ 20135 w 3578675"/>
                <a:gd name="connsiteY6" fmla="*/ 3025140 h 3337636"/>
                <a:gd name="connsiteX7" fmla="*/ 203015 w 3578675"/>
                <a:gd name="connsiteY7" fmla="*/ 2621280 h 3337636"/>
                <a:gd name="connsiteX8" fmla="*/ 1666055 w 3578675"/>
                <a:gd name="connsiteY8" fmla="*/ 2324100 h 3337636"/>
                <a:gd name="connsiteX9" fmla="*/ 2001335 w 3578675"/>
                <a:gd name="connsiteY9" fmla="*/ 2049780 h 3337636"/>
                <a:gd name="connsiteX10" fmla="*/ 2999555 w 3578675"/>
                <a:gd name="connsiteY10" fmla="*/ 1805940 h 3337636"/>
                <a:gd name="connsiteX11" fmla="*/ 3090995 w 3578675"/>
                <a:gd name="connsiteY11" fmla="*/ 0 h 3337636"/>
                <a:gd name="connsiteX0" fmla="*/ 3578675 w 3578675"/>
                <a:gd name="connsiteY0" fmla="*/ 495300 h 3338870"/>
                <a:gd name="connsiteX1" fmla="*/ 3129095 w 3578675"/>
                <a:gd name="connsiteY1" fmla="*/ 2232660 h 3338870"/>
                <a:gd name="connsiteX2" fmla="*/ 1037405 w 3578675"/>
                <a:gd name="connsiteY2" fmla="*/ 3015615 h 3338870"/>
                <a:gd name="connsiteX3" fmla="*/ 713555 w 3578675"/>
                <a:gd name="connsiteY3" fmla="*/ 3312795 h 3338870"/>
                <a:gd name="connsiteX4" fmla="*/ 644975 w 3578675"/>
                <a:gd name="connsiteY4" fmla="*/ 3324225 h 3338870"/>
                <a:gd name="connsiteX5" fmla="*/ 509720 w 3578675"/>
                <a:gd name="connsiteY5" fmla="*/ 3316606 h 3338870"/>
                <a:gd name="connsiteX6" fmla="*/ 279215 w 3578675"/>
                <a:gd name="connsiteY6" fmla="*/ 3276600 h 3338870"/>
                <a:gd name="connsiteX7" fmla="*/ 20135 w 3578675"/>
                <a:gd name="connsiteY7" fmla="*/ 3025140 h 3338870"/>
                <a:gd name="connsiteX8" fmla="*/ 203015 w 3578675"/>
                <a:gd name="connsiteY8" fmla="*/ 2621280 h 3338870"/>
                <a:gd name="connsiteX9" fmla="*/ 1666055 w 3578675"/>
                <a:gd name="connsiteY9" fmla="*/ 2324100 h 3338870"/>
                <a:gd name="connsiteX10" fmla="*/ 2001335 w 3578675"/>
                <a:gd name="connsiteY10" fmla="*/ 2049780 h 3338870"/>
                <a:gd name="connsiteX11" fmla="*/ 2999555 w 3578675"/>
                <a:gd name="connsiteY11" fmla="*/ 1805940 h 3338870"/>
                <a:gd name="connsiteX12" fmla="*/ 3090995 w 3578675"/>
                <a:gd name="connsiteY12" fmla="*/ 0 h 3338870"/>
                <a:gd name="connsiteX0" fmla="*/ 3578675 w 3578675"/>
                <a:gd name="connsiteY0" fmla="*/ 495300 h 3336871"/>
                <a:gd name="connsiteX1" fmla="*/ 3129095 w 3578675"/>
                <a:gd name="connsiteY1" fmla="*/ 2232660 h 3336871"/>
                <a:gd name="connsiteX2" fmla="*/ 1037405 w 3578675"/>
                <a:gd name="connsiteY2" fmla="*/ 3015615 h 3336871"/>
                <a:gd name="connsiteX3" fmla="*/ 713555 w 3578675"/>
                <a:gd name="connsiteY3" fmla="*/ 3312795 h 3336871"/>
                <a:gd name="connsiteX4" fmla="*/ 644975 w 3578675"/>
                <a:gd name="connsiteY4" fmla="*/ 3324225 h 3336871"/>
                <a:gd name="connsiteX5" fmla="*/ 509720 w 3578675"/>
                <a:gd name="connsiteY5" fmla="*/ 3316606 h 3336871"/>
                <a:gd name="connsiteX6" fmla="*/ 279215 w 3578675"/>
                <a:gd name="connsiteY6" fmla="*/ 3276600 h 3336871"/>
                <a:gd name="connsiteX7" fmla="*/ 20135 w 3578675"/>
                <a:gd name="connsiteY7" fmla="*/ 3025140 h 3336871"/>
                <a:gd name="connsiteX8" fmla="*/ 203015 w 3578675"/>
                <a:gd name="connsiteY8" fmla="*/ 2621280 h 3336871"/>
                <a:gd name="connsiteX9" fmla="*/ 1666055 w 3578675"/>
                <a:gd name="connsiteY9" fmla="*/ 2324100 h 3336871"/>
                <a:gd name="connsiteX10" fmla="*/ 2001335 w 3578675"/>
                <a:gd name="connsiteY10" fmla="*/ 2049780 h 3336871"/>
                <a:gd name="connsiteX11" fmla="*/ 2999555 w 3578675"/>
                <a:gd name="connsiteY11" fmla="*/ 1805940 h 3336871"/>
                <a:gd name="connsiteX12" fmla="*/ 3090995 w 3578675"/>
                <a:gd name="connsiteY12" fmla="*/ 0 h 3336871"/>
                <a:gd name="connsiteX0" fmla="*/ 3578675 w 3578675"/>
                <a:gd name="connsiteY0" fmla="*/ 495300 h 3337771"/>
                <a:gd name="connsiteX1" fmla="*/ 3129095 w 3578675"/>
                <a:gd name="connsiteY1" fmla="*/ 2232660 h 3337771"/>
                <a:gd name="connsiteX2" fmla="*/ 1037405 w 3578675"/>
                <a:gd name="connsiteY2" fmla="*/ 3015615 h 3337771"/>
                <a:gd name="connsiteX3" fmla="*/ 713555 w 3578675"/>
                <a:gd name="connsiteY3" fmla="*/ 3312795 h 3337771"/>
                <a:gd name="connsiteX4" fmla="*/ 677360 w 3578675"/>
                <a:gd name="connsiteY4" fmla="*/ 3322321 h 3337771"/>
                <a:gd name="connsiteX5" fmla="*/ 644975 w 3578675"/>
                <a:gd name="connsiteY5" fmla="*/ 3324225 h 3337771"/>
                <a:gd name="connsiteX6" fmla="*/ 509720 w 3578675"/>
                <a:gd name="connsiteY6" fmla="*/ 3316606 h 3337771"/>
                <a:gd name="connsiteX7" fmla="*/ 279215 w 3578675"/>
                <a:gd name="connsiteY7" fmla="*/ 3276600 h 3337771"/>
                <a:gd name="connsiteX8" fmla="*/ 20135 w 3578675"/>
                <a:gd name="connsiteY8" fmla="*/ 3025140 h 3337771"/>
                <a:gd name="connsiteX9" fmla="*/ 203015 w 3578675"/>
                <a:gd name="connsiteY9" fmla="*/ 2621280 h 3337771"/>
                <a:gd name="connsiteX10" fmla="*/ 1666055 w 3578675"/>
                <a:gd name="connsiteY10" fmla="*/ 2324100 h 3337771"/>
                <a:gd name="connsiteX11" fmla="*/ 2001335 w 3578675"/>
                <a:gd name="connsiteY11" fmla="*/ 2049780 h 3337771"/>
                <a:gd name="connsiteX12" fmla="*/ 2999555 w 3578675"/>
                <a:gd name="connsiteY12" fmla="*/ 1805940 h 3337771"/>
                <a:gd name="connsiteX13" fmla="*/ 3090995 w 3578675"/>
                <a:gd name="connsiteY13" fmla="*/ 0 h 3337771"/>
                <a:gd name="connsiteX0" fmla="*/ 3578675 w 3578675"/>
                <a:gd name="connsiteY0" fmla="*/ 495300 h 3325714"/>
                <a:gd name="connsiteX1" fmla="*/ 3129095 w 3578675"/>
                <a:gd name="connsiteY1" fmla="*/ 2232660 h 3325714"/>
                <a:gd name="connsiteX2" fmla="*/ 1037405 w 3578675"/>
                <a:gd name="connsiteY2" fmla="*/ 3015615 h 3325714"/>
                <a:gd name="connsiteX3" fmla="*/ 715460 w 3578675"/>
                <a:gd name="connsiteY3" fmla="*/ 3286125 h 3325714"/>
                <a:gd name="connsiteX4" fmla="*/ 677360 w 3578675"/>
                <a:gd name="connsiteY4" fmla="*/ 3322321 h 3325714"/>
                <a:gd name="connsiteX5" fmla="*/ 644975 w 3578675"/>
                <a:gd name="connsiteY5" fmla="*/ 3324225 h 3325714"/>
                <a:gd name="connsiteX6" fmla="*/ 509720 w 3578675"/>
                <a:gd name="connsiteY6" fmla="*/ 3316606 h 3325714"/>
                <a:gd name="connsiteX7" fmla="*/ 279215 w 3578675"/>
                <a:gd name="connsiteY7" fmla="*/ 3276600 h 3325714"/>
                <a:gd name="connsiteX8" fmla="*/ 20135 w 3578675"/>
                <a:gd name="connsiteY8" fmla="*/ 3025140 h 3325714"/>
                <a:gd name="connsiteX9" fmla="*/ 203015 w 3578675"/>
                <a:gd name="connsiteY9" fmla="*/ 2621280 h 3325714"/>
                <a:gd name="connsiteX10" fmla="*/ 1666055 w 3578675"/>
                <a:gd name="connsiteY10" fmla="*/ 2324100 h 3325714"/>
                <a:gd name="connsiteX11" fmla="*/ 2001335 w 3578675"/>
                <a:gd name="connsiteY11" fmla="*/ 2049780 h 3325714"/>
                <a:gd name="connsiteX12" fmla="*/ 2999555 w 3578675"/>
                <a:gd name="connsiteY12" fmla="*/ 1805940 h 3325714"/>
                <a:gd name="connsiteX13" fmla="*/ 3090995 w 3578675"/>
                <a:gd name="connsiteY13" fmla="*/ 0 h 3325714"/>
                <a:gd name="connsiteX0" fmla="*/ 3596995 w 3596995"/>
                <a:gd name="connsiteY0" fmla="*/ 495300 h 3325714"/>
                <a:gd name="connsiteX1" fmla="*/ 3147415 w 3596995"/>
                <a:gd name="connsiteY1" fmla="*/ 2232660 h 3325714"/>
                <a:gd name="connsiteX2" fmla="*/ 1055725 w 3596995"/>
                <a:gd name="connsiteY2" fmla="*/ 3015615 h 3325714"/>
                <a:gd name="connsiteX3" fmla="*/ 733780 w 3596995"/>
                <a:gd name="connsiteY3" fmla="*/ 3286125 h 3325714"/>
                <a:gd name="connsiteX4" fmla="*/ 695680 w 3596995"/>
                <a:gd name="connsiteY4" fmla="*/ 3322321 h 3325714"/>
                <a:gd name="connsiteX5" fmla="*/ 663295 w 3596995"/>
                <a:gd name="connsiteY5" fmla="*/ 3324225 h 3325714"/>
                <a:gd name="connsiteX6" fmla="*/ 528040 w 3596995"/>
                <a:gd name="connsiteY6" fmla="*/ 3316606 h 3325714"/>
                <a:gd name="connsiteX7" fmla="*/ 297535 w 3596995"/>
                <a:gd name="connsiteY7" fmla="*/ 3276600 h 3325714"/>
                <a:gd name="connsiteX8" fmla="*/ 13690 w 3596995"/>
                <a:gd name="connsiteY8" fmla="*/ 3025140 h 3325714"/>
                <a:gd name="connsiteX9" fmla="*/ 221335 w 3596995"/>
                <a:gd name="connsiteY9" fmla="*/ 2621280 h 3325714"/>
                <a:gd name="connsiteX10" fmla="*/ 1684375 w 3596995"/>
                <a:gd name="connsiteY10" fmla="*/ 2324100 h 3325714"/>
                <a:gd name="connsiteX11" fmla="*/ 2019655 w 3596995"/>
                <a:gd name="connsiteY11" fmla="*/ 2049780 h 3325714"/>
                <a:gd name="connsiteX12" fmla="*/ 3017875 w 3596995"/>
                <a:gd name="connsiteY12" fmla="*/ 1805940 h 3325714"/>
                <a:gd name="connsiteX13" fmla="*/ 3109315 w 3596995"/>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18950 w 3596290"/>
                <a:gd name="connsiteY11" fmla="*/ 2049780 h 3325714"/>
                <a:gd name="connsiteX12" fmla="*/ 3017170 w 3596290"/>
                <a:gd name="connsiteY12" fmla="*/ 1805940 h 3325714"/>
                <a:gd name="connsiteX13" fmla="*/ 3108610 w 3596290"/>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38000 w 3596290"/>
                <a:gd name="connsiteY11" fmla="*/ 2122170 h 3325714"/>
                <a:gd name="connsiteX12" fmla="*/ 3017170 w 3596290"/>
                <a:gd name="connsiteY12" fmla="*/ 1805940 h 3325714"/>
                <a:gd name="connsiteX13" fmla="*/ 3108610 w 3596290"/>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38000 w 3596290"/>
                <a:gd name="connsiteY11" fmla="*/ 2122170 h 3325714"/>
                <a:gd name="connsiteX12" fmla="*/ 2940970 w 3596290"/>
                <a:gd name="connsiteY12" fmla="*/ 1889760 h 3325714"/>
                <a:gd name="connsiteX13" fmla="*/ 3108610 w 3596290"/>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38000 w 3596290"/>
                <a:gd name="connsiteY11" fmla="*/ 2122170 h 3325714"/>
                <a:gd name="connsiteX12" fmla="*/ 2940970 w 3596290"/>
                <a:gd name="connsiteY12" fmla="*/ 1916430 h 3325714"/>
                <a:gd name="connsiteX13" fmla="*/ 3108610 w 3596290"/>
                <a:gd name="connsiteY13" fmla="*/ 0 h 3325714"/>
                <a:gd name="connsiteX0" fmla="*/ 3596290 w 3596290"/>
                <a:gd name="connsiteY0" fmla="*/ 495300 h 3325714"/>
                <a:gd name="connsiteX1" fmla="*/ 3146710 w 3596290"/>
                <a:gd name="connsiteY1" fmla="*/ 2232660 h 3325714"/>
                <a:gd name="connsiteX2" fmla="*/ 1055020 w 3596290"/>
                <a:gd name="connsiteY2" fmla="*/ 3015615 h 3325714"/>
                <a:gd name="connsiteX3" fmla="*/ 733075 w 3596290"/>
                <a:gd name="connsiteY3" fmla="*/ 3286125 h 3325714"/>
                <a:gd name="connsiteX4" fmla="*/ 694975 w 3596290"/>
                <a:gd name="connsiteY4" fmla="*/ 3322321 h 3325714"/>
                <a:gd name="connsiteX5" fmla="*/ 662590 w 3596290"/>
                <a:gd name="connsiteY5" fmla="*/ 3324225 h 3325714"/>
                <a:gd name="connsiteX6" fmla="*/ 527335 w 3596290"/>
                <a:gd name="connsiteY6" fmla="*/ 3316606 h 3325714"/>
                <a:gd name="connsiteX7" fmla="*/ 296830 w 3596290"/>
                <a:gd name="connsiteY7" fmla="*/ 3276600 h 3325714"/>
                <a:gd name="connsiteX8" fmla="*/ 12985 w 3596290"/>
                <a:gd name="connsiteY8" fmla="*/ 3025140 h 3325714"/>
                <a:gd name="connsiteX9" fmla="*/ 220630 w 3596290"/>
                <a:gd name="connsiteY9" fmla="*/ 2621280 h 3325714"/>
                <a:gd name="connsiteX10" fmla="*/ 1664620 w 3596290"/>
                <a:gd name="connsiteY10" fmla="*/ 2442210 h 3325714"/>
                <a:gd name="connsiteX11" fmla="*/ 2018950 w 3596290"/>
                <a:gd name="connsiteY11" fmla="*/ 2133600 h 3325714"/>
                <a:gd name="connsiteX12" fmla="*/ 2940970 w 3596290"/>
                <a:gd name="connsiteY12" fmla="*/ 1916430 h 3325714"/>
                <a:gd name="connsiteX13" fmla="*/ 3108610 w 3596290"/>
                <a:gd name="connsiteY13" fmla="*/ 0 h 3325714"/>
                <a:gd name="connsiteX0" fmla="*/ 3596290 w 3596290"/>
                <a:gd name="connsiteY0" fmla="*/ 505460 h 3335874"/>
                <a:gd name="connsiteX1" fmla="*/ 3146710 w 3596290"/>
                <a:gd name="connsiteY1" fmla="*/ 2242820 h 3335874"/>
                <a:gd name="connsiteX2" fmla="*/ 1055020 w 3596290"/>
                <a:gd name="connsiteY2" fmla="*/ 3025775 h 3335874"/>
                <a:gd name="connsiteX3" fmla="*/ 733075 w 3596290"/>
                <a:gd name="connsiteY3" fmla="*/ 3296285 h 3335874"/>
                <a:gd name="connsiteX4" fmla="*/ 694975 w 3596290"/>
                <a:gd name="connsiteY4" fmla="*/ 3332481 h 3335874"/>
                <a:gd name="connsiteX5" fmla="*/ 662590 w 3596290"/>
                <a:gd name="connsiteY5" fmla="*/ 3334385 h 3335874"/>
                <a:gd name="connsiteX6" fmla="*/ 527335 w 3596290"/>
                <a:gd name="connsiteY6" fmla="*/ 3326766 h 3335874"/>
                <a:gd name="connsiteX7" fmla="*/ 296830 w 3596290"/>
                <a:gd name="connsiteY7" fmla="*/ 3286760 h 3335874"/>
                <a:gd name="connsiteX8" fmla="*/ 12985 w 3596290"/>
                <a:gd name="connsiteY8" fmla="*/ 3035300 h 3335874"/>
                <a:gd name="connsiteX9" fmla="*/ 220630 w 3596290"/>
                <a:gd name="connsiteY9" fmla="*/ 2631440 h 3335874"/>
                <a:gd name="connsiteX10" fmla="*/ 1664620 w 3596290"/>
                <a:gd name="connsiteY10" fmla="*/ 2452370 h 3335874"/>
                <a:gd name="connsiteX11" fmla="*/ 2018950 w 3596290"/>
                <a:gd name="connsiteY11" fmla="*/ 2143760 h 3335874"/>
                <a:gd name="connsiteX12" fmla="*/ 2940970 w 3596290"/>
                <a:gd name="connsiteY12" fmla="*/ 1926590 h 3335874"/>
                <a:gd name="connsiteX13" fmla="*/ 3007010 w 3596290"/>
                <a:gd name="connsiteY13" fmla="*/ 0 h 3335874"/>
                <a:gd name="connsiteX0" fmla="*/ 3596290 w 3596290"/>
                <a:gd name="connsiteY0" fmla="*/ 505460 h 3336079"/>
                <a:gd name="connsiteX1" fmla="*/ 3146710 w 3596290"/>
                <a:gd name="connsiteY1" fmla="*/ 2242820 h 3336079"/>
                <a:gd name="connsiteX2" fmla="*/ 935640 w 3596290"/>
                <a:gd name="connsiteY2" fmla="*/ 2977515 h 3336079"/>
                <a:gd name="connsiteX3" fmla="*/ 733075 w 3596290"/>
                <a:gd name="connsiteY3" fmla="*/ 3296285 h 3336079"/>
                <a:gd name="connsiteX4" fmla="*/ 694975 w 3596290"/>
                <a:gd name="connsiteY4" fmla="*/ 3332481 h 3336079"/>
                <a:gd name="connsiteX5" fmla="*/ 662590 w 3596290"/>
                <a:gd name="connsiteY5" fmla="*/ 3334385 h 3336079"/>
                <a:gd name="connsiteX6" fmla="*/ 527335 w 3596290"/>
                <a:gd name="connsiteY6" fmla="*/ 3326766 h 3336079"/>
                <a:gd name="connsiteX7" fmla="*/ 296830 w 3596290"/>
                <a:gd name="connsiteY7" fmla="*/ 3286760 h 3336079"/>
                <a:gd name="connsiteX8" fmla="*/ 12985 w 3596290"/>
                <a:gd name="connsiteY8" fmla="*/ 3035300 h 3336079"/>
                <a:gd name="connsiteX9" fmla="*/ 220630 w 3596290"/>
                <a:gd name="connsiteY9" fmla="*/ 2631440 h 3336079"/>
                <a:gd name="connsiteX10" fmla="*/ 1664620 w 3596290"/>
                <a:gd name="connsiteY10" fmla="*/ 2452370 h 3336079"/>
                <a:gd name="connsiteX11" fmla="*/ 2018950 w 3596290"/>
                <a:gd name="connsiteY11" fmla="*/ 2143760 h 3336079"/>
                <a:gd name="connsiteX12" fmla="*/ 2940970 w 3596290"/>
                <a:gd name="connsiteY12" fmla="*/ 1926590 h 3336079"/>
                <a:gd name="connsiteX13" fmla="*/ 3007010 w 3596290"/>
                <a:gd name="connsiteY13" fmla="*/ 0 h 3336079"/>
                <a:gd name="connsiteX0" fmla="*/ 3596290 w 3596290"/>
                <a:gd name="connsiteY0" fmla="*/ 505460 h 3335874"/>
                <a:gd name="connsiteX1" fmla="*/ 3146710 w 3596290"/>
                <a:gd name="connsiteY1" fmla="*/ 2242820 h 3335874"/>
                <a:gd name="connsiteX2" fmla="*/ 935640 w 3596290"/>
                <a:gd name="connsiteY2" fmla="*/ 2977515 h 3335874"/>
                <a:gd name="connsiteX3" fmla="*/ 677195 w 3596290"/>
                <a:gd name="connsiteY3" fmla="*/ 3288665 h 3335874"/>
                <a:gd name="connsiteX4" fmla="*/ 694975 w 3596290"/>
                <a:gd name="connsiteY4" fmla="*/ 3332481 h 3335874"/>
                <a:gd name="connsiteX5" fmla="*/ 662590 w 3596290"/>
                <a:gd name="connsiteY5" fmla="*/ 3334385 h 3335874"/>
                <a:gd name="connsiteX6" fmla="*/ 527335 w 3596290"/>
                <a:gd name="connsiteY6" fmla="*/ 3326766 h 3335874"/>
                <a:gd name="connsiteX7" fmla="*/ 296830 w 3596290"/>
                <a:gd name="connsiteY7" fmla="*/ 3286760 h 3335874"/>
                <a:gd name="connsiteX8" fmla="*/ 12985 w 3596290"/>
                <a:gd name="connsiteY8" fmla="*/ 3035300 h 3335874"/>
                <a:gd name="connsiteX9" fmla="*/ 220630 w 3596290"/>
                <a:gd name="connsiteY9" fmla="*/ 2631440 h 3335874"/>
                <a:gd name="connsiteX10" fmla="*/ 1664620 w 3596290"/>
                <a:gd name="connsiteY10" fmla="*/ 2452370 h 3335874"/>
                <a:gd name="connsiteX11" fmla="*/ 2018950 w 3596290"/>
                <a:gd name="connsiteY11" fmla="*/ 2143760 h 3335874"/>
                <a:gd name="connsiteX12" fmla="*/ 2940970 w 3596290"/>
                <a:gd name="connsiteY12" fmla="*/ 1926590 h 3335874"/>
                <a:gd name="connsiteX13" fmla="*/ 3007010 w 3596290"/>
                <a:gd name="connsiteY13" fmla="*/ 0 h 3335874"/>
                <a:gd name="connsiteX0" fmla="*/ 3588765 w 3588765"/>
                <a:gd name="connsiteY0" fmla="*/ 505460 h 3335874"/>
                <a:gd name="connsiteX1" fmla="*/ 3139185 w 3588765"/>
                <a:gd name="connsiteY1" fmla="*/ 2242820 h 3335874"/>
                <a:gd name="connsiteX2" fmla="*/ 928115 w 3588765"/>
                <a:gd name="connsiteY2" fmla="*/ 2977515 h 3335874"/>
                <a:gd name="connsiteX3" fmla="*/ 669670 w 3588765"/>
                <a:gd name="connsiteY3" fmla="*/ 3288665 h 3335874"/>
                <a:gd name="connsiteX4" fmla="*/ 687450 w 3588765"/>
                <a:gd name="connsiteY4" fmla="*/ 3332481 h 3335874"/>
                <a:gd name="connsiteX5" fmla="*/ 655065 w 3588765"/>
                <a:gd name="connsiteY5" fmla="*/ 3334385 h 3335874"/>
                <a:gd name="connsiteX6" fmla="*/ 519810 w 3588765"/>
                <a:gd name="connsiteY6" fmla="*/ 3326766 h 3335874"/>
                <a:gd name="connsiteX7" fmla="*/ 187705 w 3588765"/>
                <a:gd name="connsiteY7" fmla="*/ 3291840 h 3335874"/>
                <a:gd name="connsiteX8" fmla="*/ 5460 w 3588765"/>
                <a:gd name="connsiteY8" fmla="*/ 3035300 h 3335874"/>
                <a:gd name="connsiteX9" fmla="*/ 213105 w 3588765"/>
                <a:gd name="connsiteY9" fmla="*/ 2631440 h 3335874"/>
                <a:gd name="connsiteX10" fmla="*/ 1657095 w 3588765"/>
                <a:gd name="connsiteY10" fmla="*/ 2452370 h 3335874"/>
                <a:gd name="connsiteX11" fmla="*/ 2011425 w 3588765"/>
                <a:gd name="connsiteY11" fmla="*/ 2143760 h 3335874"/>
                <a:gd name="connsiteX12" fmla="*/ 2933445 w 3588765"/>
                <a:gd name="connsiteY12" fmla="*/ 1926590 h 3335874"/>
                <a:gd name="connsiteX13" fmla="*/ 2999485 w 3588765"/>
                <a:gd name="connsiteY13" fmla="*/ 0 h 3335874"/>
                <a:gd name="connsiteX0" fmla="*/ 3587615 w 3587615"/>
                <a:gd name="connsiteY0" fmla="*/ 505460 h 3335874"/>
                <a:gd name="connsiteX1" fmla="*/ 3138035 w 3587615"/>
                <a:gd name="connsiteY1" fmla="*/ 2242820 h 3335874"/>
                <a:gd name="connsiteX2" fmla="*/ 926965 w 3587615"/>
                <a:gd name="connsiteY2" fmla="*/ 2977515 h 3335874"/>
                <a:gd name="connsiteX3" fmla="*/ 668520 w 3587615"/>
                <a:gd name="connsiteY3" fmla="*/ 3288665 h 3335874"/>
                <a:gd name="connsiteX4" fmla="*/ 686300 w 3587615"/>
                <a:gd name="connsiteY4" fmla="*/ 3332481 h 3335874"/>
                <a:gd name="connsiteX5" fmla="*/ 653915 w 3587615"/>
                <a:gd name="connsiteY5" fmla="*/ 3334385 h 3335874"/>
                <a:gd name="connsiteX6" fmla="*/ 518660 w 3587615"/>
                <a:gd name="connsiteY6" fmla="*/ 3326766 h 3335874"/>
                <a:gd name="connsiteX7" fmla="*/ 186555 w 3587615"/>
                <a:gd name="connsiteY7" fmla="*/ 3291840 h 3335874"/>
                <a:gd name="connsiteX8" fmla="*/ 4310 w 3587615"/>
                <a:gd name="connsiteY8" fmla="*/ 3035300 h 3335874"/>
                <a:gd name="connsiteX9" fmla="*/ 361815 w 3587615"/>
                <a:gd name="connsiteY9" fmla="*/ 2656840 h 3335874"/>
                <a:gd name="connsiteX10" fmla="*/ 1655945 w 3587615"/>
                <a:gd name="connsiteY10" fmla="*/ 2452370 h 3335874"/>
                <a:gd name="connsiteX11" fmla="*/ 2010275 w 3587615"/>
                <a:gd name="connsiteY11" fmla="*/ 2143760 h 3335874"/>
                <a:gd name="connsiteX12" fmla="*/ 2932295 w 3587615"/>
                <a:gd name="connsiteY12" fmla="*/ 1926590 h 3335874"/>
                <a:gd name="connsiteX13" fmla="*/ 2998335 w 3587615"/>
                <a:gd name="connsiteY13" fmla="*/ 0 h 3335874"/>
                <a:gd name="connsiteX0" fmla="*/ 3587615 w 3587615"/>
                <a:gd name="connsiteY0" fmla="*/ 505460 h 3333425"/>
                <a:gd name="connsiteX1" fmla="*/ 3138035 w 3587615"/>
                <a:gd name="connsiteY1" fmla="*/ 2242820 h 3333425"/>
                <a:gd name="connsiteX2" fmla="*/ 926965 w 3587615"/>
                <a:gd name="connsiteY2" fmla="*/ 2977515 h 3333425"/>
                <a:gd name="connsiteX3" fmla="*/ 668520 w 3587615"/>
                <a:gd name="connsiteY3" fmla="*/ 3288665 h 3333425"/>
                <a:gd name="connsiteX4" fmla="*/ 686300 w 3587615"/>
                <a:gd name="connsiteY4" fmla="*/ 3332481 h 3333425"/>
                <a:gd name="connsiteX5" fmla="*/ 587875 w 3587615"/>
                <a:gd name="connsiteY5" fmla="*/ 3324225 h 3333425"/>
                <a:gd name="connsiteX6" fmla="*/ 518660 w 3587615"/>
                <a:gd name="connsiteY6" fmla="*/ 3326766 h 3333425"/>
                <a:gd name="connsiteX7" fmla="*/ 186555 w 3587615"/>
                <a:gd name="connsiteY7" fmla="*/ 3291840 h 3333425"/>
                <a:gd name="connsiteX8" fmla="*/ 4310 w 3587615"/>
                <a:gd name="connsiteY8" fmla="*/ 3035300 h 3333425"/>
                <a:gd name="connsiteX9" fmla="*/ 361815 w 3587615"/>
                <a:gd name="connsiteY9" fmla="*/ 2656840 h 3333425"/>
                <a:gd name="connsiteX10" fmla="*/ 1655945 w 3587615"/>
                <a:gd name="connsiteY10" fmla="*/ 2452370 h 3333425"/>
                <a:gd name="connsiteX11" fmla="*/ 2010275 w 3587615"/>
                <a:gd name="connsiteY11" fmla="*/ 2143760 h 3333425"/>
                <a:gd name="connsiteX12" fmla="*/ 2932295 w 3587615"/>
                <a:gd name="connsiteY12" fmla="*/ 1926590 h 3333425"/>
                <a:gd name="connsiteX13" fmla="*/ 2998335 w 3587615"/>
                <a:gd name="connsiteY13" fmla="*/ 0 h 3333425"/>
                <a:gd name="connsiteX0" fmla="*/ 3587615 w 3587615"/>
                <a:gd name="connsiteY0" fmla="*/ 505460 h 3359788"/>
                <a:gd name="connsiteX1" fmla="*/ 3138035 w 3587615"/>
                <a:gd name="connsiteY1" fmla="*/ 2242820 h 3359788"/>
                <a:gd name="connsiteX2" fmla="*/ 926965 w 3587615"/>
                <a:gd name="connsiteY2" fmla="*/ 2977515 h 3359788"/>
                <a:gd name="connsiteX3" fmla="*/ 673600 w 3587615"/>
                <a:gd name="connsiteY3" fmla="*/ 3334385 h 3359788"/>
                <a:gd name="connsiteX4" fmla="*/ 686300 w 3587615"/>
                <a:gd name="connsiteY4" fmla="*/ 3332481 h 3359788"/>
                <a:gd name="connsiteX5" fmla="*/ 587875 w 3587615"/>
                <a:gd name="connsiteY5" fmla="*/ 3324225 h 3359788"/>
                <a:gd name="connsiteX6" fmla="*/ 518660 w 3587615"/>
                <a:gd name="connsiteY6" fmla="*/ 3326766 h 3359788"/>
                <a:gd name="connsiteX7" fmla="*/ 186555 w 3587615"/>
                <a:gd name="connsiteY7" fmla="*/ 3291840 h 3359788"/>
                <a:gd name="connsiteX8" fmla="*/ 4310 w 3587615"/>
                <a:gd name="connsiteY8" fmla="*/ 3035300 h 3359788"/>
                <a:gd name="connsiteX9" fmla="*/ 361815 w 3587615"/>
                <a:gd name="connsiteY9" fmla="*/ 2656840 h 3359788"/>
                <a:gd name="connsiteX10" fmla="*/ 1655945 w 3587615"/>
                <a:gd name="connsiteY10" fmla="*/ 2452370 h 3359788"/>
                <a:gd name="connsiteX11" fmla="*/ 2010275 w 3587615"/>
                <a:gd name="connsiteY11" fmla="*/ 2143760 h 3359788"/>
                <a:gd name="connsiteX12" fmla="*/ 2932295 w 3587615"/>
                <a:gd name="connsiteY12" fmla="*/ 1926590 h 3359788"/>
                <a:gd name="connsiteX13" fmla="*/ 2998335 w 3587615"/>
                <a:gd name="connsiteY13" fmla="*/ 0 h 3359788"/>
                <a:gd name="connsiteX0" fmla="*/ 3587615 w 3587615"/>
                <a:gd name="connsiteY0" fmla="*/ 505460 h 3356108"/>
                <a:gd name="connsiteX1" fmla="*/ 3138035 w 3587615"/>
                <a:gd name="connsiteY1" fmla="*/ 2242820 h 3356108"/>
                <a:gd name="connsiteX2" fmla="*/ 926965 w 3587615"/>
                <a:gd name="connsiteY2" fmla="*/ 2977515 h 3356108"/>
                <a:gd name="connsiteX3" fmla="*/ 673600 w 3587615"/>
                <a:gd name="connsiteY3" fmla="*/ 3334385 h 3356108"/>
                <a:gd name="connsiteX4" fmla="*/ 625340 w 3587615"/>
                <a:gd name="connsiteY4" fmla="*/ 3319781 h 3356108"/>
                <a:gd name="connsiteX5" fmla="*/ 587875 w 3587615"/>
                <a:gd name="connsiteY5" fmla="*/ 3324225 h 3356108"/>
                <a:gd name="connsiteX6" fmla="*/ 518660 w 3587615"/>
                <a:gd name="connsiteY6" fmla="*/ 3326766 h 3356108"/>
                <a:gd name="connsiteX7" fmla="*/ 186555 w 3587615"/>
                <a:gd name="connsiteY7" fmla="*/ 3291840 h 3356108"/>
                <a:gd name="connsiteX8" fmla="*/ 4310 w 3587615"/>
                <a:gd name="connsiteY8" fmla="*/ 3035300 h 3356108"/>
                <a:gd name="connsiteX9" fmla="*/ 361815 w 3587615"/>
                <a:gd name="connsiteY9" fmla="*/ 2656840 h 3356108"/>
                <a:gd name="connsiteX10" fmla="*/ 1655945 w 3587615"/>
                <a:gd name="connsiteY10" fmla="*/ 2452370 h 3356108"/>
                <a:gd name="connsiteX11" fmla="*/ 2010275 w 3587615"/>
                <a:gd name="connsiteY11" fmla="*/ 2143760 h 3356108"/>
                <a:gd name="connsiteX12" fmla="*/ 2932295 w 3587615"/>
                <a:gd name="connsiteY12" fmla="*/ 1926590 h 3356108"/>
                <a:gd name="connsiteX13" fmla="*/ 2998335 w 3587615"/>
                <a:gd name="connsiteY13" fmla="*/ 0 h 3356108"/>
                <a:gd name="connsiteX0" fmla="*/ 3587615 w 3587615"/>
                <a:gd name="connsiteY0" fmla="*/ 505460 h 3330679"/>
                <a:gd name="connsiteX1" fmla="*/ 3138035 w 3587615"/>
                <a:gd name="connsiteY1" fmla="*/ 2242820 h 3330679"/>
                <a:gd name="connsiteX2" fmla="*/ 926965 w 3587615"/>
                <a:gd name="connsiteY2" fmla="*/ 2977515 h 3330679"/>
                <a:gd name="connsiteX3" fmla="*/ 671695 w 3587615"/>
                <a:gd name="connsiteY3" fmla="*/ 3294380 h 3330679"/>
                <a:gd name="connsiteX4" fmla="*/ 625340 w 3587615"/>
                <a:gd name="connsiteY4" fmla="*/ 3319781 h 3330679"/>
                <a:gd name="connsiteX5" fmla="*/ 587875 w 3587615"/>
                <a:gd name="connsiteY5" fmla="*/ 3324225 h 3330679"/>
                <a:gd name="connsiteX6" fmla="*/ 518660 w 3587615"/>
                <a:gd name="connsiteY6" fmla="*/ 3326766 h 3330679"/>
                <a:gd name="connsiteX7" fmla="*/ 186555 w 3587615"/>
                <a:gd name="connsiteY7" fmla="*/ 3291840 h 3330679"/>
                <a:gd name="connsiteX8" fmla="*/ 4310 w 3587615"/>
                <a:gd name="connsiteY8" fmla="*/ 3035300 h 3330679"/>
                <a:gd name="connsiteX9" fmla="*/ 361815 w 3587615"/>
                <a:gd name="connsiteY9" fmla="*/ 2656840 h 3330679"/>
                <a:gd name="connsiteX10" fmla="*/ 1655945 w 3587615"/>
                <a:gd name="connsiteY10" fmla="*/ 2452370 h 3330679"/>
                <a:gd name="connsiteX11" fmla="*/ 2010275 w 3587615"/>
                <a:gd name="connsiteY11" fmla="*/ 2143760 h 3330679"/>
                <a:gd name="connsiteX12" fmla="*/ 2932295 w 3587615"/>
                <a:gd name="connsiteY12" fmla="*/ 1926590 h 3330679"/>
                <a:gd name="connsiteX13" fmla="*/ 2998335 w 3587615"/>
                <a:gd name="connsiteY13" fmla="*/ 0 h 3330679"/>
                <a:gd name="connsiteX0" fmla="*/ 3587615 w 3587615"/>
                <a:gd name="connsiteY0" fmla="*/ 505460 h 3331660"/>
                <a:gd name="connsiteX1" fmla="*/ 3138035 w 3587615"/>
                <a:gd name="connsiteY1" fmla="*/ 2242820 h 3331660"/>
                <a:gd name="connsiteX2" fmla="*/ 926965 w 3587615"/>
                <a:gd name="connsiteY2" fmla="*/ 2977515 h 3331660"/>
                <a:gd name="connsiteX3" fmla="*/ 671695 w 3587615"/>
                <a:gd name="connsiteY3" fmla="*/ 3294380 h 3331660"/>
                <a:gd name="connsiteX4" fmla="*/ 625340 w 3587615"/>
                <a:gd name="connsiteY4" fmla="*/ 3319781 h 3331660"/>
                <a:gd name="connsiteX5" fmla="*/ 587875 w 3587615"/>
                <a:gd name="connsiteY5" fmla="*/ 3328035 h 3331660"/>
                <a:gd name="connsiteX6" fmla="*/ 518660 w 3587615"/>
                <a:gd name="connsiteY6" fmla="*/ 3326766 h 3331660"/>
                <a:gd name="connsiteX7" fmla="*/ 186555 w 3587615"/>
                <a:gd name="connsiteY7" fmla="*/ 3291840 h 3331660"/>
                <a:gd name="connsiteX8" fmla="*/ 4310 w 3587615"/>
                <a:gd name="connsiteY8" fmla="*/ 3035300 h 3331660"/>
                <a:gd name="connsiteX9" fmla="*/ 361815 w 3587615"/>
                <a:gd name="connsiteY9" fmla="*/ 2656840 h 3331660"/>
                <a:gd name="connsiteX10" fmla="*/ 1655945 w 3587615"/>
                <a:gd name="connsiteY10" fmla="*/ 2452370 h 3331660"/>
                <a:gd name="connsiteX11" fmla="*/ 2010275 w 3587615"/>
                <a:gd name="connsiteY11" fmla="*/ 2143760 h 3331660"/>
                <a:gd name="connsiteX12" fmla="*/ 2932295 w 3587615"/>
                <a:gd name="connsiteY12" fmla="*/ 1926590 h 3331660"/>
                <a:gd name="connsiteX13" fmla="*/ 2998335 w 3587615"/>
                <a:gd name="connsiteY13" fmla="*/ 0 h 3331660"/>
                <a:gd name="connsiteX0" fmla="*/ 3587615 w 3587615"/>
                <a:gd name="connsiteY0" fmla="*/ 226060 h 3052260"/>
                <a:gd name="connsiteX1" fmla="*/ 3138035 w 3587615"/>
                <a:gd name="connsiteY1" fmla="*/ 1963420 h 3052260"/>
                <a:gd name="connsiteX2" fmla="*/ 926965 w 3587615"/>
                <a:gd name="connsiteY2" fmla="*/ 2698115 h 3052260"/>
                <a:gd name="connsiteX3" fmla="*/ 671695 w 3587615"/>
                <a:gd name="connsiteY3" fmla="*/ 3014980 h 3052260"/>
                <a:gd name="connsiteX4" fmla="*/ 625340 w 3587615"/>
                <a:gd name="connsiteY4" fmla="*/ 3040381 h 3052260"/>
                <a:gd name="connsiteX5" fmla="*/ 587875 w 3587615"/>
                <a:gd name="connsiteY5" fmla="*/ 3048635 h 3052260"/>
                <a:gd name="connsiteX6" fmla="*/ 518660 w 3587615"/>
                <a:gd name="connsiteY6" fmla="*/ 3047366 h 3052260"/>
                <a:gd name="connsiteX7" fmla="*/ 186555 w 3587615"/>
                <a:gd name="connsiteY7" fmla="*/ 3012440 h 3052260"/>
                <a:gd name="connsiteX8" fmla="*/ 4310 w 3587615"/>
                <a:gd name="connsiteY8" fmla="*/ 2755900 h 3052260"/>
                <a:gd name="connsiteX9" fmla="*/ 361815 w 3587615"/>
                <a:gd name="connsiteY9" fmla="*/ 2377440 h 3052260"/>
                <a:gd name="connsiteX10" fmla="*/ 1655945 w 3587615"/>
                <a:gd name="connsiteY10" fmla="*/ 2172970 h 3052260"/>
                <a:gd name="connsiteX11" fmla="*/ 2010275 w 3587615"/>
                <a:gd name="connsiteY11" fmla="*/ 1864360 h 3052260"/>
                <a:gd name="connsiteX12" fmla="*/ 2932295 w 3587615"/>
                <a:gd name="connsiteY12" fmla="*/ 1647190 h 3052260"/>
                <a:gd name="connsiteX13" fmla="*/ 3008495 w 3587615"/>
                <a:gd name="connsiteY13" fmla="*/ 0 h 3052260"/>
                <a:gd name="connsiteX0" fmla="*/ 3587615 w 3587615"/>
                <a:gd name="connsiteY0" fmla="*/ 160020 h 2986220"/>
                <a:gd name="connsiteX1" fmla="*/ 3138035 w 3587615"/>
                <a:gd name="connsiteY1" fmla="*/ 1897380 h 2986220"/>
                <a:gd name="connsiteX2" fmla="*/ 926965 w 3587615"/>
                <a:gd name="connsiteY2" fmla="*/ 2632075 h 2986220"/>
                <a:gd name="connsiteX3" fmla="*/ 671695 w 3587615"/>
                <a:gd name="connsiteY3" fmla="*/ 2948940 h 2986220"/>
                <a:gd name="connsiteX4" fmla="*/ 625340 w 3587615"/>
                <a:gd name="connsiteY4" fmla="*/ 2974341 h 2986220"/>
                <a:gd name="connsiteX5" fmla="*/ 587875 w 3587615"/>
                <a:gd name="connsiteY5" fmla="*/ 2982595 h 2986220"/>
                <a:gd name="connsiteX6" fmla="*/ 518660 w 3587615"/>
                <a:gd name="connsiteY6" fmla="*/ 2981326 h 2986220"/>
                <a:gd name="connsiteX7" fmla="*/ 186555 w 3587615"/>
                <a:gd name="connsiteY7" fmla="*/ 2946400 h 2986220"/>
                <a:gd name="connsiteX8" fmla="*/ 4310 w 3587615"/>
                <a:gd name="connsiteY8" fmla="*/ 2689860 h 2986220"/>
                <a:gd name="connsiteX9" fmla="*/ 361815 w 3587615"/>
                <a:gd name="connsiteY9" fmla="*/ 2311400 h 2986220"/>
                <a:gd name="connsiteX10" fmla="*/ 1655945 w 3587615"/>
                <a:gd name="connsiteY10" fmla="*/ 2106930 h 2986220"/>
                <a:gd name="connsiteX11" fmla="*/ 2010275 w 3587615"/>
                <a:gd name="connsiteY11" fmla="*/ 1798320 h 2986220"/>
                <a:gd name="connsiteX12" fmla="*/ 2932295 w 3587615"/>
                <a:gd name="connsiteY12" fmla="*/ 1581150 h 2986220"/>
                <a:gd name="connsiteX13" fmla="*/ 3008495 w 3587615"/>
                <a:gd name="connsiteY13" fmla="*/ 0 h 2986220"/>
                <a:gd name="connsiteX0" fmla="*/ 3587615 w 3587615"/>
                <a:gd name="connsiteY0" fmla="*/ 160020 h 2986220"/>
                <a:gd name="connsiteX1" fmla="*/ 3138035 w 3587615"/>
                <a:gd name="connsiteY1" fmla="*/ 1897380 h 2986220"/>
                <a:gd name="connsiteX2" fmla="*/ 1086985 w 3587615"/>
                <a:gd name="connsiteY2" fmla="*/ 2708275 h 2986220"/>
                <a:gd name="connsiteX3" fmla="*/ 671695 w 3587615"/>
                <a:gd name="connsiteY3" fmla="*/ 2948940 h 2986220"/>
                <a:gd name="connsiteX4" fmla="*/ 625340 w 3587615"/>
                <a:gd name="connsiteY4" fmla="*/ 2974341 h 2986220"/>
                <a:gd name="connsiteX5" fmla="*/ 587875 w 3587615"/>
                <a:gd name="connsiteY5" fmla="*/ 2982595 h 2986220"/>
                <a:gd name="connsiteX6" fmla="*/ 518660 w 3587615"/>
                <a:gd name="connsiteY6" fmla="*/ 2981326 h 2986220"/>
                <a:gd name="connsiteX7" fmla="*/ 186555 w 3587615"/>
                <a:gd name="connsiteY7" fmla="*/ 2946400 h 2986220"/>
                <a:gd name="connsiteX8" fmla="*/ 4310 w 3587615"/>
                <a:gd name="connsiteY8" fmla="*/ 2689860 h 2986220"/>
                <a:gd name="connsiteX9" fmla="*/ 361815 w 3587615"/>
                <a:gd name="connsiteY9" fmla="*/ 2311400 h 2986220"/>
                <a:gd name="connsiteX10" fmla="*/ 1655945 w 3587615"/>
                <a:gd name="connsiteY10" fmla="*/ 2106930 h 2986220"/>
                <a:gd name="connsiteX11" fmla="*/ 2010275 w 3587615"/>
                <a:gd name="connsiteY11" fmla="*/ 1798320 h 2986220"/>
                <a:gd name="connsiteX12" fmla="*/ 2932295 w 3587615"/>
                <a:gd name="connsiteY12" fmla="*/ 1581150 h 2986220"/>
                <a:gd name="connsiteX13" fmla="*/ 3008495 w 3587615"/>
                <a:gd name="connsiteY13" fmla="*/ 0 h 2986220"/>
                <a:gd name="connsiteX0" fmla="*/ 3587615 w 3587615"/>
                <a:gd name="connsiteY0" fmla="*/ 160020 h 2986220"/>
                <a:gd name="connsiteX1" fmla="*/ 3138035 w 3587615"/>
                <a:gd name="connsiteY1" fmla="*/ 1897380 h 2986220"/>
                <a:gd name="connsiteX2" fmla="*/ 1429885 w 3587615"/>
                <a:gd name="connsiteY2" fmla="*/ 2784475 h 2986220"/>
                <a:gd name="connsiteX3" fmla="*/ 671695 w 3587615"/>
                <a:gd name="connsiteY3" fmla="*/ 2948940 h 2986220"/>
                <a:gd name="connsiteX4" fmla="*/ 625340 w 3587615"/>
                <a:gd name="connsiteY4" fmla="*/ 2974341 h 2986220"/>
                <a:gd name="connsiteX5" fmla="*/ 587875 w 3587615"/>
                <a:gd name="connsiteY5" fmla="*/ 2982595 h 2986220"/>
                <a:gd name="connsiteX6" fmla="*/ 518660 w 3587615"/>
                <a:gd name="connsiteY6" fmla="*/ 2981326 h 2986220"/>
                <a:gd name="connsiteX7" fmla="*/ 186555 w 3587615"/>
                <a:gd name="connsiteY7" fmla="*/ 2946400 h 2986220"/>
                <a:gd name="connsiteX8" fmla="*/ 4310 w 3587615"/>
                <a:gd name="connsiteY8" fmla="*/ 2689860 h 2986220"/>
                <a:gd name="connsiteX9" fmla="*/ 361815 w 3587615"/>
                <a:gd name="connsiteY9" fmla="*/ 2311400 h 2986220"/>
                <a:gd name="connsiteX10" fmla="*/ 1655945 w 3587615"/>
                <a:gd name="connsiteY10" fmla="*/ 2106930 h 2986220"/>
                <a:gd name="connsiteX11" fmla="*/ 2010275 w 3587615"/>
                <a:gd name="connsiteY11" fmla="*/ 1798320 h 2986220"/>
                <a:gd name="connsiteX12" fmla="*/ 2932295 w 3587615"/>
                <a:gd name="connsiteY12" fmla="*/ 1581150 h 2986220"/>
                <a:gd name="connsiteX13" fmla="*/ 3008495 w 3587615"/>
                <a:gd name="connsiteY13" fmla="*/ 0 h 2986220"/>
                <a:gd name="connsiteX0" fmla="*/ 3587615 w 3587615"/>
                <a:gd name="connsiteY0" fmla="*/ 160020 h 2986220"/>
                <a:gd name="connsiteX1" fmla="*/ 3138035 w 3587615"/>
                <a:gd name="connsiteY1" fmla="*/ 1897380 h 2986220"/>
                <a:gd name="connsiteX2" fmla="*/ 1102225 w 3587615"/>
                <a:gd name="connsiteY2" fmla="*/ 2670175 h 2986220"/>
                <a:gd name="connsiteX3" fmla="*/ 671695 w 3587615"/>
                <a:gd name="connsiteY3" fmla="*/ 2948940 h 2986220"/>
                <a:gd name="connsiteX4" fmla="*/ 625340 w 3587615"/>
                <a:gd name="connsiteY4" fmla="*/ 2974341 h 2986220"/>
                <a:gd name="connsiteX5" fmla="*/ 587875 w 3587615"/>
                <a:gd name="connsiteY5" fmla="*/ 2982595 h 2986220"/>
                <a:gd name="connsiteX6" fmla="*/ 518660 w 3587615"/>
                <a:gd name="connsiteY6" fmla="*/ 2981326 h 2986220"/>
                <a:gd name="connsiteX7" fmla="*/ 186555 w 3587615"/>
                <a:gd name="connsiteY7" fmla="*/ 2946400 h 2986220"/>
                <a:gd name="connsiteX8" fmla="*/ 4310 w 3587615"/>
                <a:gd name="connsiteY8" fmla="*/ 2689860 h 2986220"/>
                <a:gd name="connsiteX9" fmla="*/ 361815 w 3587615"/>
                <a:gd name="connsiteY9" fmla="*/ 2311400 h 2986220"/>
                <a:gd name="connsiteX10" fmla="*/ 1655945 w 3587615"/>
                <a:gd name="connsiteY10" fmla="*/ 2106930 h 2986220"/>
                <a:gd name="connsiteX11" fmla="*/ 2010275 w 3587615"/>
                <a:gd name="connsiteY11" fmla="*/ 1798320 h 2986220"/>
                <a:gd name="connsiteX12" fmla="*/ 2932295 w 3587615"/>
                <a:gd name="connsiteY12" fmla="*/ 1581150 h 2986220"/>
                <a:gd name="connsiteX13" fmla="*/ 3008495 w 3587615"/>
                <a:gd name="connsiteY13" fmla="*/ 0 h 2986220"/>
                <a:gd name="connsiteX0" fmla="*/ 3587615 w 3587615"/>
                <a:gd name="connsiteY0" fmla="*/ 160020 h 2986220"/>
                <a:gd name="connsiteX1" fmla="*/ 3198995 w 3587615"/>
                <a:gd name="connsiteY1" fmla="*/ 2049780 h 2986220"/>
                <a:gd name="connsiteX2" fmla="*/ 1102225 w 3587615"/>
                <a:gd name="connsiteY2" fmla="*/ 2670175 h 2986220"/>
                <a:gd name="connsiteX3" fmla="*/ 671695 w 3587615"/>
                <a:gd name="connsiteY3" fmla="*/ 2948940 h 2986220"/>
                <a:gd name="connsiteX4" fmla="*/ 625340 w 3587615"/>
                <a:gd name="connsiteY4" fmla="*/ 2974341 h 2986220"/>
                <a:gd name="connsiteX5" fmla="*/ 587875 w 3587615"/>
                <a:gd name="connsiteY5" fmla="*/ 2982595 h 2986220"/>
                <a:gd name="connsiteX6" fmla="*/ 518660 w 3587615"/>
                <a:gd name="connsiteY6" fmla="*/ 2981326 h 2986220"/>
                <a:gd name="connsiteX7" fmla="*/ 186555 w 3587615"/>
                <a:gd name="connsiteY7" fmla="*/ 2946400 h 2986220"/>
                <a:gd name="connsiteX8" fmla="*/ 4310 w 3587615"/>
                <a:gd name="connsiteY8" fmla="*/ 2689860 h 2986220"/>
                <a:gd name="connsiteX9" fmla="*/ 361815 w 3587615"/>
                <a:gd name="connsiteY9" fmla="*/ 2311400 h 2986220"/>
                <a:gd name="connsiteX10" fmla="*/ 1655945 w 3587615"/>
                <a:gd name="connsiteY10" fmla="*/ 2106930 h 2986220"/>
                <a:gd name="connsiteX11" fmla="*/ 2010275 w 3587615"/>
                <a:gd name="connsiteY11" fmla="*/ 1798320 h 2986220"/>
                <a:gd name="connsiteX12" fmla="*/ 2932295 w 3587615"/>
                <a:gd name="connsiteY12" fmla="*/ 1581150 h 2986220"/>
                <a:gd name="connsiteX13" fmla="*/ 3008495 w 3587615"/>
                <a:gd name="connsiteY13" fmla="*/ 0 h 29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7615" h="2986220">
                  <a:moveTo>
                    <a:pt x="3587615" y="160020"/>
                  </a:moveTo>
                  <a:cubicBezTo>
                    <a:pt x="3552690" y="808355"/>
                    <a:pt x="3613227" y="1631421"/>
                    <a:pt x="3198995" y="2049780"/>
                  </a:cubicBezTo>
                  <a:cubicBezTo>
                    <a:pt x="2784763" y="2468139"/>
                    <a:pt x="1523442" y="2520315"/>
                    <a:pt x="1102225" y="2670175"/>
                  </a:cubicBezTo>
                  <a:cubicBezTo>
                    <a:pt x="681008" y="2820035"/>
                    <a:pt x="751176" y="2898246"/>
                    <a:pt x="671695" y="2948940"/>
                  </a:cubicBezTo>
                  <a:cubicBezTo>
                    <a:pt x="592214" y="2999634"/>
                    <a:pt x="636770" y="2972436"/>
                    <a:pt x="625340" y="2974341"/>
                  </a:cubicBezTo>
                  <a:cubicBezTo>
                    <a:pt x="613910" y="2976246"/>
                    <a:pt x="615815" y="2986087"/>
                    <a:pt x="587875" y="2982595"/>
                  </a:cubicBezTo>
                  <a:cubicBezTo>
                    <a:pt x="553903" y="2983230"/>
                    <a:pt x="579620" y="2991168"/>
                    <a:pt x="518660" y="2981326"/>
                  </a:cubicBezTo>
                  <a:cubicBezTo>
                    <a:pt x="457700" y="2971484"/>
                    <a:pt x="272280" y="2994978"/>
                    <a:pt x="186555" y="2946400"/>
                  </a:cubicBezTo>
                  <a:cubicBezTo>
                    <a:pt x="100830" y="2897822"/>
                    <a:pt x="-24900" y="2795693"/>
                    <a:pt x="4310" y="2689860"/>
                  </a:cubicBezTo>
                  <a:cubicBezTo>
                    <a:pt x="33520" y="2584027"/>
                    <a:pt x="86543" y="2408555"/>
                    <a:pt x="361815" y="2311400"/>
                  </a:cubicBezTo>
                  <a:cubicBezTo>
                    <a:pt x="637087" y="2214245"/>
                    <a:pt x="1381202" y="2192443"/>
                    <a:pt x="1655945" y="2106930"/>
                  </a:cubicBezTo>
                  <a:cubicBezTo>
                    <a:pt x="1930688" y="2021417"/>
                    <a:pt x="1797550" y="1885950"/>
                    <a:pt x="2010275" y="1798320"/>
                  </a:cubicBezTo>
                  <a:cubicBezTo>
                    <a:pt x="2223000" y="1710690"/>
                    <a:pt x="2750685" y="1922780"/>
                    <a:pt x="2932295" y="1581150"/>
                  </a:cubicBezTo>
                  <a:cubicBezTo>
                    <a:pt x="3113905" y="1239520"/>
                    <a:pt x="2981825" y="50800"/>
                    <a:pt x="3008495" y="0"/>
                  </a:cubicBezTo>
                </a:path>
              </a:pathLst>
            </a:custGeom>
            <a:noFill/>
            <a:ln w="190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196" name="Group 195">
            <a:extLst>
              <a:ext uri="{FF2B5EF4-FFF2-40B4-BE49-F238E27FC236}">
                <a16:creationId xmlns:a16="http://schemas.microsoft.com/office/drawing/2014/main" id="{F8225356-32BE-71C4-A619-894FA26F59D3}"/>
              </a:ext>
            </a:extLst>
          </p:cNvPr>
          <p:cNvGrpSpPr/>
          <p:nvPr/>
        </p:nvGrpSpPr>
        <p:grpSpPr>
          <a:xfrm>
            <a:off x="1726361" y="2565555"/>
            <a:ext cx="5339841" cy="2336976"/>
            <a:chOff x="9412732" y="2067456"/>
            <a:chExt cx="6263975" cy="2702677"/>
          </a:xfrm>
        </p:grpSpPr>
        <p:sp>
          <p:nvSpPr>
            <p:cNvPr id="197" name="Oval 196">
              <a:extLst>
                <a:ext uri="{FF2B5EF4-FFF2-40B4-BE49-F238E27FC236}">
                  <a16:creationId xmlns:a16="http://schemas.microsoft.com/office/drawing/2014/main" id="{3652C6C9-7A25-6DC8-0A33-3726BF657BF9}"/>
                </a:ext>
              </a:extLst>
            </p:cNvPr>
            <p:cNvSpPr/>
            <p:nvPr/>
          </p:nvSpPr>
          <p:spPr>
            <a:xfrm>
              <a:off x="12353134" y="2730272"/>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98" name="Oval 197">
              <a:extLst>
                <a:ext uri="{FF2B5EF4-FFF2-40B4-BE49-F238E27FC236}">
                  <a16:creationId xmlns:a16="http://schemas.microsoft.com/office/drawing/2014/main" id="{381DBD4D-EEBD-E321-93F0-D51B5C7B4E78}"/>
                </a:ext>
              </a:extLst>
            </p:cNvPr>
            <p:cNvSpPr/>
            <p:nvPr/>
          </p:nvSpPr>
          <p:spPr>
            <a:xfrm>
              <a:off x="11224819" y="2729898"/>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99" name="Oval 198">
              <a:extLst>
                <a:ext uri="{FF2B5EF4-FFF2-40B4-BE49-F238E27FC236}">
                  <a16:creationId xmlns:a16="http://schemas.microsoft.com/office/drawing/2014/main" id="{0AEF8217-F05F-B8D2-5717-2AF0749729D7}"/>
                </a:ext>
              </a:extLst>
            </p:cNvPr>
            <p:cNvSpPr/>
            <p:nvPr/>
          </p:nvSpPr>
          <p:spPr>
            <a:xfrm>
              <a:off x="11819521" y="2721038"/>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0" name="Oval 199">
              <a:extLst>
                <a:ext uri="{FF2B5EF4-FFF2-40B4-BE49-F238E27FC236}">
                  <a16:creationId xmlns:a16="http://schemas.microsoft.com/office/drawing/2014/main" id="{4F79E707-1F3E-E892-A4A9-AA91B4899379}"/>
                </a:ext>
              </a:extLst>
            </p:cNvPr>
            <p:cNvSpPr/>
            <p:nvPr/>
          </p:nvSpPr>
          <p:spPr>
            <a:xfrm>
              <a:off x="12442119" y="3941056"/>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1" name="Oval 200">
              <a:extLst>
                <a:ext uri="{FF2B5EF4-FFF2-40B4-BE49-F238E27FC236}">
                  <a16:creationId xmlns:a16="http://schemas.microsoft.com/office/drawing/2014/main" id="{3993C8DE-5A93-3509-1AF9-871E3FDCC898}"/>
                </a:ext>
              </a:extLst>
            </p:cNvPr>
            <p:cNvSpPr/>
            <p:nvPr/>
          </p:nvSpPr>
          <p:spPr>
            <a:xfrm>
              <a:off x="9718347" y="3934000"/>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2" name="Oval 201">
              <a:extLst>
                <a:ext uri="{FF2B5EF4-FFF2-40B4-BE49-F238E27FC236}">
                  <a16:creationId xmlns:a16="http://schemas.microsoft.com/office/drawing/2014/main" id="{0A2739A0-3865-673D-1BA1-BDA06897D0E8}"/>
                </a:ext>
              </a:extLst>
            </p:cNvPr>
            <p:cNvSpPr/>
            <p:nvPr/>
          </p:nvSpPr>
          <p:spPr>
            <a:xfrm>
              <a:off x="10160125" y="3934000"/>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3" name="Oval 202">
              <a:extLst>
                <a:ext uri="{FF2B5EF4-FFF2-40B4-BE49-F238E27FC236}">
                  <a16:creationId xmlns:a16="http://schemas.microsoft.com/office/drawing/2014/main" id="{F7CDDDD4-4F93-FB09-193F-1827D9D6D3FA}"/>
                </a:ext>
              </a:extLst>
            </p:cNvPr>
            <p:cNvSpPr/>
            <p:nvPr/>
          </p:nvSpPr>
          <p:spPr>
            <a:xfrm>
              <a:off x="13762992" y="3941056"/>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4" name="Oval 203">
              <a:extLst>
                <a:ext uri="{FF2B5EF4-FFF2-40B4-BE49-F238E27FC236}">
                  <a16:creationId xmlns:a16="http://schemas.microsoft.com/office/drawing/2014/main" id="{3A7DC500-079E-15E4-E70E-21E18A865843}"/>
                </a:ext>
              </a:extLst>
            </p:cNvPr>
            <p:cNvSpPr/>
            <p:nvPr/>
          </p:nvSpPr>
          <p:spPr>
            <a:xfrm>
              <a:off x="14733725" y="2735728"/>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5" name="Oval 204">
              <a:extLst>
                <a:ext uri="{FF2B5EF4-FFF2-40B4-BE49-F238E27FC236}">
                  <a16:creationId xmlns:a16="http://schemas.microsoft.com/office/drawing/2014/main" id="{456CD51B-113E-DCBC-C03F-E797FA00EEDE}"/>
                </a:ext>
              </a:extLst>
            </p:cNvPr>
            <p:cNvSpPr/>
            <p:nvPr/>
          </p:nvSpPr>
          <p:spPr>
            <a:xfrm>
              <a:off x="15156342" y="2722999"/>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6" name="Oval 205">
              <a:extLst>
                <a:ext uri="{FF2B5EF4-FFF2-40B4-BE49-F238E27FC236}">
                  <a16:creationId xmlns:a16="http://schemas.microsoft.com/office/drawing/2014/main" id="{3DCEC32D-0937-C6A7-0D35-BC2138B9A537}"/>
                </a:ext>
              </a:extLst>
            </p:cNvPr>
            <p:cNvSpPr/>
            <p:nvPr/>
          </p:nvSpPr>
          <p:spPr>
            <a:xfrm>
              <a:off x="9412732" y="3930124"/>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7" name="Oval 206">
              <a:extLst>
                <a:ext uri="{FF2B5EF4-FFF2-40B4-BE49-F238E27FC236}">
                  <a16:creationId xmlns:a16="http://schemas.microsoft.com/office/drawing/2014/main" id="{23FC20CE-2C19-9666-EFDD-F0D71B2A6A79}"/>
                </a:ext>
              </a:extLst>
            </p:cNvPr>
            <p:cNvSpPr/>
            <p:nvPr/>
          </p:nvSpPr>
          <p:spPr>
            <a:xfrm>
              <a:off x="12614629" y="2067456"/>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8" name="Oval 207">
              <a:extLst>
                <a:ext uri="{FF2B5EF4-FFF2-40B4-BE49-F238E27FC236}">
                  <a16:creationId xmlns:a16="http://schemas.microsoft.com/office/drawing/2014/main" id="{FF834EB0-D35F-84D1-3F1B-21A91B5E8954}"/>
                </a:ext>
              </a:extLst>
            </p:cNvPr>
            <p:cNvSpPr/>
            <p:nvPr/>
          </p:nvSpPr>
          <p:spPr>
            <a:xfrm>
              <a:off x="12238814" y="4582891"/>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9" name="Oval 208">
              <a:extLst>
                <a:ext uri="{FF2B5EF4-FFF2-40B4-BE49-F238E27FC236}">
                  <a16:creationId xmlns:a16="http://schemas.microsoft.com/office/drawing/2014/main" id="{F5541B26-B4C4-0947-9602-6E236EF83A6B}"/>
                </a:ext>
              </a:extLst>
            </p:cNvPr>
            <p:cNvSpPr/>
            <p:nvPr/>
          </p:nvSpPr>
          <p:spPr>
            <a:xfrm>
              <a:off x="13197004" y="3941391"/>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10" name="Oval 209">
              <a:extLst>
                <a:ext uri="{FF2B5EF4-FFF2-40B4-BE49-F238E27FC236}">
                  <a16:creationId xmlns:a16="http://schemas.microsoft.com/office/drawing/2014/main" id="{79D68492-5D65-973C-2BEE-11B5FC267D69}"/>
                </a:ext>
              </a:extLst>
            </p:cNvPr>
            <p:cNvSpPr/>
            <p:nvPr/>
          </p:nvSpPr>
          <p:spPr>
            <a:xfrm>
              <a:off x="15478283" y="2717002"/>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pic>
        <p:nvPicPr>
          <p:cNvPr id="3" name="Graphic 2" descr="Arrow: Horizontal U-turn outline">
            <a:extLst>
              <a:ext uri="{FF2B5EF4-FFF2-40B4-BE49-F238E27FC236}">
                <a16:creationId xmlns:a16="http://schemas.microsoft.com/office/drawing/2014/main" id="{5816878E-D93E-12E0-535C-094F86C1D5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218712" y="2254487"/>
            <a:ext cx="604006" cy="604006"/>
          </a:xfrm>
          <a:prstGeom prst="rect">
            <a:avLst/>
          </a:prstGeom>
        </p:spPr>
      </p:pic>
    </p:spTree>
    <p:extLst>
      <p:ext uri="{BB962C8B-B14F-4D97-AF65-F5344CB8AC3E}">
        <p14:creationId xmlns:p14="http://schemas.microsoft.com/office/powerpoint/2010/main" val="396190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2"/>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P spid="152" grpId="0"/>
      <p:bldP spid="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FEEB-58C1-941A-16E1-A06A5D4283B5}"/>
              </a:ext>
            </a:extLst>
          </p:cNvPr>
          <p:cNvSpPr>
            <a:spLocks noGrp="1"/>
          </p:cNvSpPr>
          <p:nvPr>
            <p:ph type="title"/>
          </p:nvPr>
        </p:nvSpPr>
        <p:spPr/>
        <p:txBody>
          <a:bodyPr/>
          <a:lstStyle/>
          <a:p>
            <a:r>
              <a:rPr lang="en-US" b="1" dirty="0">
                <a:solidFill>
                  <a:srgbClr val="680000"/>
                </a:solidFill>
                <a:latin typeface="Franklin Gothic Medium" panose="020B0603020102020204" pitchFamily="34" charset="0"/>
              </a:rPr>
              <a:t>Types of U-turn</a:t>
            </a:r>
            <a:endParaRPr lang="en-US" dirty="0"/>
          </a:p>
        </p:txBody>
      </p:sp>
      <p:sp>
        <p:nvSpPr>
          <p:cNvPr id="4" name="Slide Number Placeholder 3">
            <a:extLst>
              <a:ext uri="{FF2B5EF4-FFF2-40B4-BE49-F238E27FC236}">
                <a16:creationId xmlns:a16="http://schemas.microsoft.com/office/drawing/2014/main" id="{FEE79836-A246-CBBE-340A-DE0CEA4F75F6}"/>
              </a:ext>
            </a:extLst>
          </p:cNvPr>
          <p:cNvSpPr>
            <a:spLocks noGrp="1"/>
          </p:cNvSpPr>
          <p:nvPr>
            <p:ph type="sldNum" sz="quarter" idx="12"/>
          </p:nvPr>
        </p:nvSpPr>
        <p:spPr/>
        <p:txBody>
          <a:bodyPr/>
          <a:lstStyle/>
          <a:p>
            <a:fld id="{AD813B8F-0C96-4966-B9C2-C2B58D97F9E1}" type="slidenum">
              <a:rPr lang="en-US" smtClean="0"/>
              <a:t>7</a:t>
            </a:fld>
            <a:endParaRPr lang="en-US"/>
          </a:p>
        </p:txBody>
      </p:sp>
      <p:sp>
        <p:nvSpPr>
          <p:cNvPr id="23" name="TextBox 22">
            <a:extLst>
              <a:ext uri="{FF2B5EF4-FFF2-40B4-BE49-F238E27FC236}">
                <a16:creationId xmlns:a16="http://schemas.microsoft.com/office/drawing/2014/main" id="{EE6C857D-8D7B-CC21-A0C8-B2042A59D49B}"/>
              </a:ext>
            </a:extLst>
          </p:cNvPr>
          <p:cNvSpPr txBox="1"/>
          <p:nvPr/>
        </p:nvSpPr>
        <p:spPr>
          <a:xfrm>
            <a:off x="815808" y="4052888"/>
            <a:ext cx="2635250" cy="806375"/>
          </a:xfrm>
          <a:prstGeom prst="rect">
            <a:avLst/>
          </a:prstGeom>
          <a:noFill/>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a:lnSpc>
                <a:spcPct val="120000"/>
              </a:lnSpc>
              <a:spcAft>
                <a:spcPts val="600"/>
              </a:spcAft>
            </a:pPr>
            <a:r>
              <a:rPr lang="en-US" altLang="zh-TW" sz="2000" b="1" dirty="0">
                <a:latin typeface="+mn-lt"/>
                <a:ea typeface="+mn-ea"/>
                <a:cs typeface="+mn-cs"/>
              </a:rPr>
              <a:t>Diverging Diamond Interchange </a:t>
            </a:r>
          </a:p>
        </p:txBody>
      </p:sp>
      <p:sp>
        <p:nvSpPr>
          <p:cNvPr id="24" name="TextBox 23">
            <a:extLst>
              <a:ext uri="{FF2B5EF4-FFF2-40B4-BE49-F238E27FC236}">
                <a16:creationId xmlns:a16="http://schemas.microsoft.com/office/drawing/2014/main" id="{E093B9A1-900B-5CE2-A988-9D473FFA61DF}"/>
              </a:ext>
            </a:extLst>
          </p:cNvPr>
          <p:cNvSpPr txBox="1"/>
          <p:nvPr/>
        </p:nvSpPr>
        <p:spPr>
          <a:xfrm>
            <a:off x="1031915" y="5746531"/>
            <a:ext cx="2145139" cy="369332"/>
          </a:xfrm>
          <a:prstGeom prst="rect">
            <a:avLst/>
          </a:prstGeom>
          <a:noFill/>
        </p:spPr>
        <p:txBody>
          <a:bodyPr wrap="none" rtlCol="0">
            <a:spAutoFit/>
          </a:bodyPr>
          <a:lstStyle/>
          <a:p>
            <a:r>
              <a:rPr lang="en-US" b="1" dirty="0"/>
              <a:t>CONFLICTS</a:t>
            </a:r>
            <a:r>
              <a:rPr lang="en-US" dirty="0"/>
              <a:t>             </a:t>
            </a:r>
            <a:r>
              <a:rPr lang="en-US" b="1" dirty="0"/>
              <a:t>18</a:t>
            </a:r>
          </a:p>
        </p:txBody>
      </p:sp>
      <p:grpSp>
        <p:nvGrpSpPr>
          <p:cNvPr id="25" name="Group 24">
            <a:extLst>
              <a:ext uri="{FF2B5EF4-FFF2-40B4-BE49-F238E27FC236}">
                <a16:creationId xmlns:a16="http://schemas.microsoft.com/office/drawing/2014/main" id="{C2C4992D-CF6B-2BFC-A3CA-7F1F52E7F130}"/>
              </a:ext>
            </a:extLst>
          </p:cNvPr>
          <p:cNvGrpSpPr/>
          <p:nvPr/>
        </p:nvGrpSpPr>
        <p:grpSpPr>
          <a:xfrm>
            <a:off x="990433" y="4772051"/>
            <a:ext cx="2713458" cy="1281356"/>
            <a:chOff x="5771983" y="4918101"/>
            <a:chExt cx="2713458" cy="1281356"/>
          </a:xfrm>
        </p:grpSpPr>
        <p:sp>
          <p:nvSpPr>
            <p:cNvPr id="26" name="TextBox 25">
              <a:extLst>
                <a:ext uri="{FF2B5EF4-FFF2-40B4-BE49-F238E27FC236}">
                  <a16:creationId xmlns:a16="http://schemas.microsoft.com/office/drawing/2014/main" id="{4481C903-E7F7-C375-1769-CDBD6DBCCEF3}"/>
                </a:ext>
              </a:extLst>
            </p:cNvPr>
            <p:cNvSpPr txBox="1"/>
            <p:nvPr/>
          </p:nvSpPr>
          <p:spPr>
            <a:xfrm>
              <a:off x="5998523" y="4918101"/>
              <a:ext cx="2486918" cy="1200329"/>
            </a:xfrm>
            <a:prstGeom prst="rect">
              <a:avLst/>
            </a:prstGeom>
            <a:noFill/>
          </p:spPr>
          <p:txBody>
            <a:bodyPr wrap="square" rtlCol="0">
              <a:spAutoFit/>
            </a:bodyPr>
            <a:lstStyle/>
            <a:p>
              <a:r>
                <a:rPr lang="en-US" dirty="0"/>
                <a:t>Diverging             </a:t>
              </a:r>
              <a:r>
                <a:rPr lang="en-US" b="1" dirty="0"/>
                <a:t>8</a:t>
              </a:r>
              <a:br>
                <a:rPr lang="en-US" dirty="0"/>
              </a:br>
              <a:r>
                <a:rPr lang="en-US" dirty="0"/>
                <a:t>Merging               </a:t>
              </a:r>
              <a:r>
                <a:rPr lang="en-US" b="1" dirty="0"/>
                <a:t>8</a:t>
              </a:r>
            </a:p>
            <a:p>
              <a:r>
                <a:rPr lang="en-US" dirty="0"/>
                <a:t>Crossing               </a:t>
              </a:r>
              <a:r>
                <a:rPr lang="en-US" b="1" dirty="0"/>
                <a:t>2</a:t>
              </a:r>
              <a:br>
                <a:rPr lang="en-US" b="1" dirty="0"/>
              </a:br>
              <a:endParaRPr lang="en-US" b="1" dirty="0"/>
            </a:p>
          </p:txBody>
        </p:sp>
        <p:sp>
          <p:nvSpPr>
            <p:cNvPr id="27" name="Oval 26">
              <a:extLst>
                <a:ext uri="{FF2B5EF4-FFF2-40B4-BE49-F238E27FC236}">
                  <a16:creationId xmlns:a16="http://schemas.microsoft.com/office/drawing/2014/main" id="{564F30D0-2976-9D9D-342B-6904B05BDA08}"/>
                </a:ext>
              </a:extLst>
            </p:cNvPr>
            <p:cNvSpPr/>
            <p:nvPr/>
          </p:nvSpPr>
          <p:spPr>
            <a:xfrm>
              <a:off x="5799275" y="5028308"/>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28" name="Oval 27">
              <a:extLst>
                <a:ext uri="{FF2B5EF4-FFF2-40B4-BE49-F238E27FC236}">
                  <a16:creationId xmlns:a16="http://schemas.microsoft.com/office/drawing/2014/main" id="{F76F85C0-1C14-5BA9-B681-70766BA28BF5}"/>
                </a:ext>
              </a:extLst>
            </p:cNvPr>
            <p:cNvSpPr/>
            <p:nvPr/>
          </p:nvSpPr>
          <p:spPr>
            <a:xfrm>
              <a:off x="5799248" y="5325755"/>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29" name="Oval 28">
              <a:extLst>
                <a:ext uri="{FF2B5EF4-FFF2-40B4-BE49-F238E27FC236}">
                  <a16:creationId xmlns:a16="http://schemas.microsoft.com/office/drawing/2014/main" id="{7C6372CF-7D44-BB66-359C-F584208BE7E1}"/>
                </a:ext>
              </a:extLst>
            </p:cNvPr>
            <p:cNvSpPr/>
            <p:nvPr/>
          </p:nvSpPr>
          <p:spPr>
            <a:xfrm>
              <a:off x="5799248" y="5614069"/>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30" name="Straight Connector 29">
              <a:extLst>
                <a:ext uri="{FF2B5EF4-FFF2-40B4-BE49-F238E27FC236}">
                  <a16:creationId xmlns:a16="http://schemas.microsoft.com/office/drawing/2014/main" id="{EA2736C1-D396-6C01-D839-350877143078}"/>
                </a:ext>
              </a:extLst>
            </p:cNvPr>
            <p:cNvCxnSpPr>
              <a:cxnSpLocks/>
            </p:cNvCxnSpPr>
            <p:nvPr/>
          </p:nvCxnSpPr>
          <p:spPr>
            <a:xfrm>
              <a:off x="7565286" y="4970932"/>
              <a:ext cx="0" cy="1228525"/>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6D8F60E2-2CF9-11EF-3C35-72385E6F1A8C}"/>
                </a:ext>
              </a:extLst>
            </p:cNvPr>
            <p:cNvCxnSpPr>
              <a:cxnSpLocks/>
            </p:cNvCxnSpPr>
            <p:nvPr/>
          </p:nvCxnSpPr>
          <p:spPr>
            <a:xfrm>
              <a:off x="5771983" y="5933477"/>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grpSp>
        <p:nvGrpSpPr>
          <p:cNvPr id="41" name="Group 40">
            <a:extLst>
              <a:ext uri="{FF2B5EF4-FFF2-40B4-BE49-F238E27FC236}">
                <a16:creationId xmlns:a16="http://schemas.microsoft.com/office/drawing/2014/main" id="{3E195A89-DAC0-A4F1-F87A-AA704FBB2B61}"/>
              </a:ext>
            </a:extLst>
          </p:cNvPr>
          <p:cNvGrpSpPr/>
          <p:nvPr/>
        </p:nvGrpSpPr>
        <p:grpSpPr>
          <a:xfrm>
            <a:off x="4734980" y="1273929"/>
            <a:ext cx="6708513" cy="4510882"/>
            <a:chOff x="38819573" y="-1300441"/>
            <a:chExt cx="9323627" cy="6269315"/>
          </a:xfrm>
        </p:grpSpPr>
        <p:cxnSp>
          <p:nvCxnSpPr>
            <p:cNvPr id="42" name="Straight Connector 41">
              <a:extLst>
                <a:ext uri="{FF2B5EF4-FFF2-40B4-BE49-F238E27FC236}">
                  <a16:creationId xmlns:a16="http://schemas.microsoft.com/office/drawing/2014/main" id="{53B0ED82-CCD3-6731-6C99-90CB07FF7638}"/>
                </a:ext>
              </a:extLst>
            </p:cNvPr>
            <p:cNvCxnSpPr>
              <a:cxnSpLocks/>
            </p:cNvCxnSpPr>
            <p:nvPr/>
          </p:nvCxnSpPr>
          <p:spPr>
            <a:xfrm>
              <a:off x="42701896" y="-1211490"/>
              <a:ext cx="0" cy="6142809"/>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8D6CE5F-03DF-E932-0E67-8A70B3A89ABB}"/>
                </a:ext>
              </a:extLst>
            </p:cNvPr>
            <p:cNvCxnSpPr>
              <a:cxnSpLocks/>
            </p:cNvCxnSpPr>
            <p:nvPr/>
          </p:nvCxnSpPr>
          <p:spPr>
            <a:xfrm>
              <a:off x="44265085" y="-1211490"/>
              <a:ext cx="0" cy="6142809"/>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8907291E-A7D8-4854-6F6B-8A880A6B5A20}"/>
                </a:ext>
              </a:extLst>
            </p:cNvPr>
            <p:cNvSpPr/>
            <p:nvPr/>
          </p:nvSpPr>
          <p:spPr>
            <a:xfrm>
              <a:off x="42717681" y="-1211490"/>
              <a:ext cx="1531620" cy="6142809"/>
            </a:xfrm>
            <a:prstGeom prst="rect">
              <a:avLst/>
            </a:prstGeom>
            <a:solidFill>
              <a:schemeClr val="accent2">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2627E7D-8FA6-23D9-D293-ADDD7F2D49A0}"/>
                </a:ext>
              </a:extLst>
            </p:cNvPr>
            <p:cNvSpPr/>
            <p:nvPr/>
          </p:nvSpPr>
          <p:spPr>
            <a:xfrm>
              <a:off x="43426639" y="-1249046"/>
              <a:ext cx="126667" cy="6217920"/>
            </a:xfrm>
            <a:prstGeom prst="rect">
              <a:avLst/>
            </a:prstGeom>
            <a:solidFill>
              <a:schemeClr val="bg2">
                <a:lumMod val="50000"/>
              </a:schemeClr>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439A8C3E-BA6B-EA18-0F50-0557B37FA6F0}"/>
                </a:ext>
              </a:extLst>
            </p:cNvPr>
            <p:cNvCxnSpPr>
              <a:cxnSpLocks/>
            </p:cNvCxnSpPr>
            <p:nvPr/>
          </p:nvCxnSpPr>
          <p:spPr>
            <a:xfrm>
              <a:off x="42701896" y="-1253400"/>
              <a:ext cx="1563189"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0698144-AF0F-1355-0E61-FAF7D04DD890}"/>
                </a:ext>
              </a:extLst>
            </p:cNvPr>
            <p:cNvCxnSpPr>
              <a:cxnSpLocks/>
            </p:cNvCxnSpPr>
            <p:nvPr/>
          </p:nvCxnSpPr>
          <p:spPr>
            <a:xfrm>
              <a:off x="42970914" y="4968330"/>
              <a:ext cx="1563189"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644AF671-E2DC-A5EF-2588-26CD7F972D91}"/>
                </a:ext>
              </a:extLst>
            </p:cNvPr>
            <p:cNvCxnSpPr>
              <a:cxnSpLocks/>
            </p:cNvCxnSpPr>
            <p:nvPr/>
          </p:nvCxnSpPr>
          <p:spPr>
            <a:xfrm>
              <a:off x="43065000" y="-1211490"/>
              <a:ext cx="0" cy="6142809"/>
            </a:xfrm>
            <a:prstGeom prst="straightConnector1">
              <a:avLst/>
            </a:prstGeom>
            <a:ln w="3810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4D06BA6-2BAF-E283-089B-6946C186A761}"/>
                </a:ext>
              </a:extLst>
            </p:cNvPr>
            <p:cNvCxnSpPr>
              <a:cxnSpLocks/>
            </p:cNvCxnSpPr>
            <p:nvPr/>
          </p:nvCxnSpPr>
          <p:spPr>
            <a:xfrm flipV="1">
              <a:off x="43911571" y="-1211490"/>
              <a:ext cx="0" cy="6142809"/>
            </a:xfrm>
            <a:prstGeom prst="straightConnector1">
              <a:avLst/>
            </a:prstGeom>
            <a:ln w="3810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3717784-6108-C73E-F602-FCF4724CDF7E}"/>
                </a:ext>
              </a:extLst>
            </p:cNvPr>
            <p:cNvCxnSpPr/>
            <p:nvPr/>
          </p:nvCxnSpPr>
          <p:spPr>
            <a:xfrm>
              <a:off x="38869269" y="1298678"/>
              <a:ext cx="2013995" cy="0"/>
            </a:xfrm>
            <a:prstGeom prst="line">
              <a:avLst/>
            </a:prstGeom>
            <a:ln w="285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51" name="Freeform: Shape 50">
              <a:extLst>
                <a:ext uri="{FF2B5EF4-FFF2-40B4-BE49-F238E27FC236}">
                  <a16:creationId xmlns:a16="http://schemas.microsoft.com/office/drawing/2014/main" id="{0FA47EFD-EBA4-E625-273F-EE00A3E08278}"/>
                </a:ext>
              </a:extLst>
            </p:cNvPr>
            <p:cNvSpPr/>
            <p:nvPr/>
          </p:nvSpPr>
          <p:spPr>
            <a:xfrm>
              <a:off x="40883264" y="245382"/>
              <a:ext cx="937550" cy="1053296"/>
            </a:xfrm>
            <a:custGeom>
              <a:avLst/>
              <a:gdLst>
                <a:gd name="connsiteX0" fmla="*/ 0 w 937550"/>
                <a:gd name="connsiteY0" fmla="*/ 1053296 h 1053296"/>
                <a:gd name="connsiteX1" fmla="*/ 428263 w 937550"/>
                <a:gd name="connsiteY1" fmla="*/ 902825 h 1053296"/>
                <a:gd name="connsiteX2" fmla="*/ 787079 w 937550"/>
                <a:gd name="connsiteY2" fmla="*/ 219919 h 1053296"/>
                <a:gd name="connsiteX3" fmla="*/ 937550 w 937550"/>
                <a:gd name="connsiteY3" fmla="*/ 0 h 1053296"/>
              </a:gdLst>
              <a:ahLst/>
              <a:cxnLst>
                <a:cxn ang="0">
                  <a:pos x="connsiteX0" y="connsiteY0"/>
                </a:cxn>
                <a:cxn ang="0">
                  <a:pos x="connsiteX1" y="connsiteY1"/>
                </a:cxn>
                <a:cxn ang="0">
                  <a:pos x="connsiteX2" y="connsiteY2"/>
                </a:cxn>
                <a:cxn ang="0">
                  <a:pos x="connsiteX3" y="connsiteY3"/>
                </a:cxn>
              </a:cxnLst>
              <a:rect l="l" t="t" r="r" b="b"/>
              <a:pathLst>
                <a:path w="937550" h="1053296">
                  <a:moveTo>
                    <a:pt x="0" y="1053296"/>
                  </a:moveTo>
                  <a:cubicBezTo>
                    <a:pt x="148541" y="1047508"/>
                    <a:pt x="297083" y="1041721"/>
                    <a:pt x="428263" y="902825"/>
                  </a:cubicBezTo>
                  <a:cubicBezTo>
                    <a:pt x="559443" y="763929"/>
                    <a:pt x="702198" y="370390"/>
                    <a:pt x="787079" y="219919"/>
                  </a:cubicBezTo>
                  <a:cubicBezTo>
                    <a:pt x="871960" y="69448"/>
                    <a:pt x="904755" y="34724"/>
                    <a:pt x="937550" y="0"/>
                  </a:cubicBezTo>
                </a:path>
              </a:pathLst>
            </a:custGeom>
            <a:ln w="28575">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2" name="Freeform: Shape 51">
              <a:extLst>
                <a:ext uri="{FF2B5EF4-FFF2-40B4-BE49-F238E27FC236}">
                  <a16:creationId xmlns:a16="http://schemas.microsoft.com/office/drawing/2014/main" id="{5BB635D4-E8CC-CEE3-94A8-FCDDA6996F72}"/>
                </a:ext>
              </a:extLst>
            </p:cNvPr>
            <p:cNvSpPr/>
            <p:nvPr/>
          </p:nvSpPr>
          <p:spPr>
            <a:xfrm>
              <a:off x="41826604" y="435670"/>
              <a:ext cx="1695933" cy="869638"/>
            </a:xfrm>
            <a:custGeom>
              <a:avLst/>
              <a:gdLst>
                <a:gd name="connsiteX0" fmla="*/ 127032 w 1353948"/>
                <a:gd name="connsiteY0" fmla="*/ 0 h 850875"/>
                <a:gd name="connsiteX1" fmla="*/ 115457 w 1353948"/>
                <a:gd name="connsiteY1" fmla="*/ 740779 h 850875"/>
                <a:gd name="connsiteX2" fmla="*/ 1353948 w 1353948"/>
                <a:gd name="connsiteY2" fmla="*/ 833377 h 850875"/>
                <a:gd name="connsiteX0" fmla="*/ 191492 w 1418408"/>
                <a:gd name="connsiteY0" fmla="*/ 0 h 857642"/>
                <a:gd name="connsiteX1" fmla="*/ 88477 w 1418408"/>
                <a:gd name="connsiteY1" fmla="*/ 759067 h 857642"/>
                <a:gd name="connsiteX2" fmla="*/ 1418408 w 1418408"/>
                <a:gd name="connsiteY2" fmla="*/ 833377 h 857642"/>
                <a:gd name="connsiteX0" fmla="*/ 235081 w 1461997"/>
                <a:gd name="connsiteY0" fmla="*/ 0 h 857642"/>
                <a:gd name="connsiteX1" fmla="*/ 77202 w 1461997"/>
                <a:gd name="connsiteY1" fmla="*/ 759067 h 857642"/>
                <a:gd name="connsiteX2" fmla="*/ 1461997 w 1461997"/>
                <a:gd name="connsiteY2" fmla="*/ 833377 h 857642"/>
                <a:gd name="connsiteX0" fmla="*/ 260393 w 1456829"/>
                <a:gd name="connsiteY0" fmla="*/ 0 h 851546"/>
                <a:gd name="connsiteX1" fmla="*/ 72034 w 1456829"/>
                <a:gd name="connsiteY1" fmla="*/ 752971 h 851546"/>
                <a:gd name="connsiteX2" fmla="*/ 1456829 w 1456829"/>
                <a:gd name="connsiteY2" fmla="*/ 827281 h 851546"/>
                <a:gd name="connsiteX0" fmla="*/ 281093 w 1453145"/>
                <a:gd name="connsiteY0" fmla="*/ 0 h 833258"/>
                <a:gd name="connsiteX1" fmla="*/ 68350 w 1453145"/>
                <a:gd name="connsiteY1" fmla="*/ 734683 h 833258"/>
                <a:gd name="connsiteX2" fmla="*/ 1453145 w 1453145"/>
                <a:gd name="connsiteY2" fmla="*/ 808993 h 833258"/>
                <a:gd name="connsiteX0" fmla="*/ 328858 w 1500910"/>
                <a:gd name="connsiteY0" fmla="*/ 0 h 833258"/>
                <a:gd name="connsiteX1" fmla="*/ 61251 w 1500910"/>
                <a:gd name="connsiteY1" fmla="*/ 734683 h 833258"/>
                <a:gd name="connsiteX2" fmla="*/ 1500910 w 1500910"/>
                <a:gd name="connsiteY2" fmla="*/ 808993 h 833258"/>
                <a:gd name="connsiteX0" fmla="*/ 259751 w 1511813"/>
                <a:gd name="connsiteY0" fmla="*/ 0 h 852308"/>
                <a:gd name="connsiteX1" fmla="*/ 72154 w 1511813"/>
                <a:gd name="connsiteY1" fmla="*/ 753733 h 852308"/>
                <a:gd name="connsiteX2" fmla="*/ 1511813 w 1511813"/>
                <a:gd name="connsiteY2" fmla="*/ 828043 h 852308"/>
                <a:gd name="connsiteX0" fmla="*/ 263148 w 1515210"/>
                <a:gd name="connsiteY0" fmla="*/ 0 h 852308"/>
                <a:gd name="connsiteX1" fmla="*/ 75551 w 1515210"/>
                <a:gd name="connsiteY1" fmla="*/ 753733 h 852308"/>
                <a:gd name="connsiteX2" fmla="*/ 1515210 w 1515210"/>
                <a:gd name="connsiteY2" fmla="*/ 828043 h 852308"/>
                <a:gd name="connsiteX0" fmla="*/ 295760 w 1509031"/>
                <a:gd name="connsiteY0" fmla="*/ 0 h 854194"/>
                <a:gd name="connsiteX1" fmla="*/ 69372 w 1509031"/>
                <a:gd name="connsiteY1" fmla="*/ 755619 h 854194"/>
                <a:gd name="connsiteX2" fmla="*/ 1509031 w 1509031"/>
                <a:gd name="connsiteY2" fmla="*/ 829929 h 854194"/>
                <a:gd name="connsiteX0" fmla="*/ 295760 w 1509031"/>
                <a:gd name="connsiteY0" fmla="*/ 0 h 863567"/>
                <a:gd name="connsiteX1" fmla="*/ 69372 w 1509031"/>
                <a:gd name="connsiteY1" fmla="*/ 755619 h 863567"/>
                <a:gd name="connsiteX2" fmla="*/ 1509031 w 1509031"/>
                <a:gd name="connsiteY2" fmla="*/ 845014 h 863567"/>
                <a:gd name="connsiteX0" fmla="*/ 295760 w 1644494"/>
                <a:gd name="connsiteY0" fmla="*/ 0 h 874166"/>
                <a:gd name="connsiteX1" fmla="*/ 69372 w 1644494"/>
                <a:gd name="connsiteY1" fmla="*/ 755619 h 874166"/>
                <a:gd name="connsiteX2" fmla="*/ 1644494 w 1644494"/>
                <a:gd name="connsiteY2" fmla="*/ 860099 h 874166"/>
                <a:gd name="connsiteX0" fmla="*/ 295760 w 1644494"/>
                <a:gd name="connsiteY0" fmla="*/ 0 h 867462"/>
                <a:gd name="connsiteX1" fmla="*/ 69372 w 1644494"/>
                <a:gd name="connsiteY1" fmla="*/ 755619 h 867462"/>
                <a:gd name="connsiteX2" fmla="*/ 1644494 w 1644494"/>
                <a:gd name="connsiteY2" fmla="*/ 860099 h 867462"/>
                <a:gd name="connsiteX0" fmla="*/ 295760 w 1644494"/>
                <a:gd name="connsiteY0" fmla="*/ 0 h 860757"/>
                <a:gd name="connsiteX1" fmla="*/ 69372 w 1644494"/>
                <a:gd name="connsiteY1" fmla="*/ 755619 h 860757"/>
                <a:gd name="connsiteX2" fmla="*/ 1644494 w 1644494"/>
                <a:gd name="connsiteY2" fmla="*/ 860099 h 860757"/>
              </a:gdLst>
              <a:ahLst/>
              <a:cxnLst>
                <a:cxn ang="0">
                  <a:pos x="connsiteX0" y="connsiteY0"/>
                </a:cxn>
                <a:cxn ang="0">
                  <a:pos x="connsiteX1" y="connsiteY1"/>
                </a:cxn>
                <a:cxn ang="0">
                  <a:pos x="connsiteX2" y="connsiteY2"/>
                </a:cxn>
              </a:cxnLst>
              <a:rect l="l" t="t" r="r" b="b"/>
              <a:pathLst>
                <a:path w="1644494" h="860757">
                  <a:moveTo>
                    <a:pt x="295760" y="0"/>
                  </a:moveTo>
                  <a:cubicBezTo>
                    <a:pt x="164869" y="205691"/>
                    <a:pt x="-135114" y="616723"/>
                    <a:pt x="69372" y="755619"/>
                  </a:cubicBezTo>
                  <a:cubicBezTo>
                    <a:pt x="273858" y="894515"/>
                    <a:pt x="1127491" y="853079"/>
                    <a:pt x="1644494" y="860099"/>
                  </a:cubicBezTo>
                </a:path>
              </a:pathLst>
            </a:cu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ACC14571-557A-985C-95B3-7A753D0FD451}"/>
                </a:ext>
              </a:extLst>
            </p:cNvPr>
            <p:cNvSpPr/>
            <p:nvPr/>
          </p:nvSpPr>
          <p:spPr>
            <a:xfrm>
              <a:off x="42130566" y="-120858"/>
              <a:ext cx="575880" cy="558436"/>
            </a:xfrm>
            <a:custGeom>
              <a:avLst/>
              <a:gdLst>
                <a:gd name="connsiteX0" fmla="*/ 0 w 879095"/>
                <a:gd name="connsiteY0" fmla="*/ 970280 h 970280"/>
                <a:gd name="connsiteX1" fmla="*/ 721360 w 879095"/>
                <a:gd name="connsiteY1" fmla="*/ 335280 h 970280"/>
                <a:gd name="connsiteX2" fmla="*/ 873760 w 879095"/>
                <a:gd name="connsiteY2" fmla="*/ 0 h 970280"/>
                <a:gd name="connsiteX0" fmla="*/ 0 w 884330"/>
                <a:gd name="connsiteY0" fmla="*/ 970280 h 970280"/>
                <a:gd name="connsiteX1" fmla="*/ 721360 w 884330"/>
                <a:gd name="connsiteY1" fmla="*/ 335280 h 970280"/>
                <a:gd name="connsiteX2" fmla="*/ 879460 w 884330"/>
                <a:gd name="connsiteY2" fmla="*/ 0 h 970280"/>
                <a:gd name="connsiteX0" fmla="*/ 0 w 880262"/>
                <a:gd name="connsiteY0" fmla="*/ 970280 h 970280"/>
                <a:gd name="connsiteX1" fmla="*/ 721360 w 880262"/>
                <a:gd name="connsiteY1" fmla="*/ 335280 h 970280"/>
                <a:gd name="connsiteX2" fmla="*/ 879460 w 880262"/>
                <a:gd name="connsiteY2" fmla="*/ 0 h 970280"/>
                <a:gd name="connsiteX0" fmla="*/ 0 w 879616"/>
                <a:gd name="connsiteY0" fmla="*/ 970280 h 970280"/>
                <a:gd name="connsiteX1" fmla="*/ 606739 w 879616"/>
                <a:gd name="connsiteY1" fmla="*/ 231370 h 970280"/>
                <a:gd name="connsiteX2" fmla="*/ 879460 w 879616"/>
                <a:gd name="connsiteY2" fmla="*/ 0 h 970280"/>
                <a:gd name="connsiteX0" fmla="*/ 0 w 879587"/>
                <a:gd name="connsiteY0" fmla="*/ 970280 h 970280"/>
                <a:gd name="connsiteX1" fmla="*/ 606739 w 879587"/>
                <a:gd name="connsiteY1" fmla="*/ 231370 h 970280"/>
                <a:gd name="connsiteX2" fmla="*/ 879460 w 879587"/>
                <a:gd name="connsiteY2" fmla="*/ 0 h 970280"/>
                <a:gd name="connsiteX0" fmla="*/ 0 w 879585"/>
                <a:gd name="connsiteY0" fmla="*/ 923048 h 923048"/>
                <a:gd name="connsiteX1" fmla="*/ 606739 w 879585"/>
                <a:gd name="connsiteY1" fmla="*/ 184138 h 923048"/>
                <a:gd name="connsiteX2" fmla="*/ 879460 w 879585"/>
                <a:gd name="connsiteY2" fmla="*/ 0 h 923048"/>
                <a:gd name="connsiteX0" fmla="*/ 0 w 879460"/>
                <a:gd name="connsiteY0" fmla="*/ 953885 h 953885"/>
                <a:gd name="connsiteX1" fmla="*/ 606739 w 879460"/>
                <a:gd name="connsiteY1" fmla="*/ 214975 h 953885"/>
                <a:gd name="connsiteX2" fmla="*/ 808583 w 879460"/>
                <a:gd name="connsiteY2" fmla="*/ 8794 h 953885"/>
                <a:gd name="connsiteX3" fmla="*/ 879460 w 879460"/>
                <a:gd name="connsiteY3" fmla="*/ 30837 h 953885"/>
                <a:gd name="connsiteX0" fmla="*/ 0 w 879460"/>
                <a:gd name="connsiteY0" fmla="*/ 953885 h 953885"/>
                <a:gd name="connsiteX1" fmla="*/ 621434 w 879460"/>
                <a:gd name="connsiteY1" fmla="*/ 240165 h 953885"/>
                <a:gd name="connsiteX2" fmla="*/ 808583 w 879460"/>
                <a:gd name="connsiteY2" fmla="*/ 8794 h 953885"/>
                <a:gd name="connsiteX3" fmla="*/ 879460 w 879460"/>
                <a:gd name="connsiteY3" fmla="*/ 30837 h 953885"/>
                <a:gd name="connsiteX0" fmla="*/ 0 w 879460"/>
                <a:gd name="connsiteY0" fmla="*/ 937718 h 937718"/>
                <a:gd name="connsiteX1" fmla="*/ 621434 w 879460"/>
                <a:gd name="connsiteY1" fmla="*/ 223998 h 937718"/>
                <a:gd name="connsiteX2" fmla="*/ 837973 w 879460"/>
                <a:gd name="connsiteY2" fmla="*/ 11519 h 937718"/>
                <a:gd name="connsiteX3" fmla="*/ 879460 w 879460"/>
                <a:gd name="connsiteY3" fmla="*/ 14670 h 937718"/>
                <a:gd name="connsiteX0" fmla="*/ 0 w 879460"/>
                <a:gd name="connsiteY0" fmla="*/ 937716 h 937716"/>
                <a:gd name="connsiteX1" fmla="*/ 314831 w 879460"/>
                <a:gd name="connsiteY1" fmla="*/ 578302 h 937716"/>
                <a:gd name="connsiteX2" fmla="*/ 621434 w 879460"/>
                <a:gd name="connsiteY2" fmla="*/ 223996 h 937716"/>
                <a:gd name="connsiteX3" fmla="*/ 837973 w 879460"/>
                <a:gd name="connsiteY3" fmla="*/ 11517 h 937716"/>
                <a:gd name="connsiteX4" fmla="*/ 879460 w 879460"/>
                <a:gd name="connsiteY4" fmla="*/ 14668 h 937716"/>
                <a:gd name="connsiteX0" fmla="*/ 0 w 879460"/>
                <a:gd name="connsiteY0" fmla="*/ 937716 h 937716"/>
                <a:gd name="connsiteX1" fmla="*/ 82650 w 879460"/>
                <a:gd name="connsiteY1" fmla="*/ 814461 h 937716"/>
                <a:gd name="connsiteX2" fmla="*/ 314831 w 879460"/>
                <a:gd name="connsiteY2" fmla="*/ 578302 h 937716"/>
                <a:gd name="connsiteX3" fmla="*/ 621434 w 879460"/>
                <a:gd name="connsiteY3" fmla="*/ 223996 h 937716"/>
                <a:gd name="connsiteX4" fmla="*/ 837973 w 879460"/>
                <a:gd name="connsiteY4" fmla="*/ 11517 h 937716"/>
                <a:gd name="connsiteX5" fmla="*/ 879460 w 879460"/>
                <a:gd name="connsiteY5" fmla="*/ 14668 h 937716"/>
                <a:gd name="connsiteX0" fmla="*/ 0 w 879460"/>
                <a:gd name="connsiteY0" fmla="*/ 937716 h 937716"/>
                <a:gd name="connsiteX1" fmla="*/ 82650 w 879460"/>
                <a:gd name="connsiteY1" fmla="*/ 814461 h 937716"/>
                <a:gd name="connsiteX2" fmla="*/ 300136 w 879460"/>
                <a:gd name="connsiteY2" fmla="*/ 568856 h 937716"/>
                <a:gd name="connsiteX3" fmla="*/ 621434 w 879460"/>
                <a:gd name="connsiteY3" fmla="*/ 223996 h 937716"/>
                <a:gd name="connsiteX4" fmla="*/ 837973 w 879460"/>
                <a:gd name="connsiteY4" fmla="*/ 11517 h 937716"/>
                <a:gd name="connsiteX5" fmla="*/ 879460 w 879460"/>
                <a:gd name="connsiteY5" fmla="*/ 14668 h 937716"/>
                <a:gd name="connsiteX0" fmla="*/ 0 w 885545"/>
                <a:gd name="connsiteY0" fmla="*/ 923048 h 923048"/>
                <a:gd name="connsiteX1" fmla="*/ 82650 w 885545"/>
                <a:gd name="connsiteY1" fmla="*/ 799793 h 923048"/>
                <a:gd name="connsiteX2" fmla="*/ 300136 w 885545"/>
                <a:gd name="connsiteY2" fmla="*/ 554188 h 923048"/>
                <a:gd name="connsiteX3" fmla="*/ 621434 w 885545"/>
                <a:gd name="connsiteY3" fmla="*/ 209328 h 923048"/>
                <a:gd name="connsiteX4" fmla="*/ 865404 w 885545"/>
                <a:gd name="connsiteY4" fmla="*/ 43032 h 923048"/>
                <a:gd name="connsiteX5" fmla="*/ 879460 w 885545"/>
                <a:gd name="connsiteY5" fmla="*/ 0 h 923048"/>
                <a:gd name="connsiteX0" fmla="*/ 0 w 885543"/>
                <a:gd name="connsiteY0" fmla="*/ 923048 h 923048"/>
                <a:gd name="connsiteX1" fmla="*/ 82650 w 885543"/>
                <a:gd name="connsiteY1" fmla="*/ 799793 h 923048"/>
                <a:gd name="connsiteX2" fmla="*/ 300136 w 885543"/>
                <a:gd name="connsiteY2" fmla="*/ 554188 h 923048"/>
                <a:gd name="connsiteX3" fmla="*/ 641028 w 885543"/>
                <a:gd name="connsiteY3" fmla="*/ 230321 h 923048"/>
                <a:gd name="connsiteX4" fmla="*/ 865404 w 885543"/>
                <a:gd name="connsiteY4" fmla="*/ 43032 h 923048"/>
                <a:gd name="connsiteX5" fmla="*/ 879460 w 885543"/>
                <a:gd name="connsiteY5" fmla="*/ 0 h 923048"/>
                <a:gd name="connsiteX0" fmla="*/ 0 w 885545"/>
                <a:gd name="connsiteY0" fmla="*/ 923048 h 923048"/>
                <a:gd name="connsiteX1" fmla="*/ 82650 w 885545"/>
                <a:gd name="connsiteY1" fmla="*/ 799793 h 923048"/>
                <a:gd name="connsiteX2" fmla="*/ 315811 w 885545"/>
                <a:gd name="connsiteY2" fmla="*/ 579379 h 923048"/>
                <a:gd name="connsiteX3" fmla="*/ 641028 w 885545"/>
                <a:gd name="connsiteY3" fmla="*/ 230321 h 923048"/>
                <a:gd name="connsiteX4" fmla="*/ 865404 w 885545"/>
                <a:gd name="connsiteY4" fmla="*/ 43032 h 923048"/>
                <a:gd name="connsiteX5" fmla="*/ 879460 w 885545"/>
                <a:gd name="connsiteY5" fmla="*/ 0 h 923048"/>
                <a:gd name="connsiteX0" fmla="*/ 0 w 885543"/>
                <a:gd name="connsiteY0" fmla="*/ 923048 h 923048"/>
                <a:gd name="connsiteX1" fmla="*/ 82650 w 885543"/>
                <a:gd name="connsiteY1" fmla="*/ 799793 h 923048"/>
                <a:gd name="connsiteX2" fmla="*/ 315811 w 885543"/>
                <a:gd name="connsiteY2" fmla="*/ 579379 h 923048"/>
                <a:gd name="connsiteX3" fmla="*/ 664540 w 885543"/>
                <a:gd name="connsiteY3" fmla="*/ 234519 h 923048"/>
                <a:gd name="connsiteX4" fmla="*/ 865404 w 885543"/>
                <a:gd name="connsiteY4" fmla="*/ 43032 h 923048"/>
                <a:gd name="connsiteX5" fmla="*/ 879460 w 885543"/>
                <a:gd name="connsiteY5" fmla="*/ 0 h 923048"/>
                <a:gd name="connsiteX0" fmla="*/ 0 w 888457"/>
                <a:gd name="connsiteY0" fmla="*/ 923048 h 923048"/>
                <a:gd name="connsiteX1" fmla="*/ 82650 w 888457"/>
                <a:gd name="connsiteY1" fmla="*/ 799793 h 923048"/>
                <a:gd name="connsiteX2" fmla="*/ 315811 w 888457"/>
                <a:gd name="connsiteY2" fmla="*/ 579379 h 923048"/>
                <a:gd name="connsiteX3" fmla="*/ 664540 w 888457"/>
                <a:gd name="connsiteY3" fmla="*/ 234519 h 923048"/>
                <a:gd name="connsiteX4" fmla="*/ 869322 w 888457"/>
                <a:gd name="connsiteY4" fmla="*/ 64024 h 923048"/>
                <a:gd name="connsiteX5" fmla="*/ 879460 w 888457"/>
                <a:gd name="connsiteY5" fmla="*/ 0 h 92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457" h="923048">
                  <a:moveTo>
                    <a:pt x="0" y="923048"/>
                  </a:moveTo>
                  <a:cubicBezTo>
                    <a:pt x="16714" y="903555"/>
                    <a:pt x="30178" y="859695"/>
                    <a:pt x="82650" y="799793"/>
                  </a:cubicBezTo>
                  <a:cubicBezTo>
                    <a:pt x="135122" y="739891"/>
                    <a:pt x="228953" y="678840"/>
                    <a:pt x="315811" y="579379"/>
                  </a:cubicBezTo>
                  <a:lnTo>
                    <a:pt x="664540" y="234519"/>
                  </a:lnTo>
                  <a:cubicBezTo>
                    <a:pt x="794406" y="88025"/>
                    <a:pt x="823869" y="94714"/>
                    <a:pt x="869322" y="64024"/>
                  </a:cubicBezTo>
                  <a:cubicBezTo>
                    <a:pt x="914775" y="33334"/>
                    <a:pt x="862749" y="7347"/>
                    <a:pt x="879460" y="0"/>
                  </a:cubicBezTo>
                </a:path>
              </a:pathLst>
            </a:cu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707EEE42-7B02-C927-501D-37CF915C157F}"/>
                </a:ext>
              </a:extLst>
            </p:cNvPr>
            <p:cNvCxnSpPr>
              <a:cxnSpLocks/>
            </p:cNvCxnSpPr>
            <p:nvPr/>
          </p:nvCxnSpPr>
          <p:spPr>
            <a:xfrm flipH="1">
              <a:off x="42700034" y="-724899"/>
              <a:ext cx="699" cy="62766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55" name="Freeform: Shape 54">
              <a:extLst>
                <a:ext uri="{FF2B5EF4-FFF2-40B4-BE49-F238E27FC236}">
                  <a16:creationId xmlns:a16="http://schemas.microsoft.com/office/drawing/2014/main" id="{91D7E950-708B-86D8-C4B6-E947E1C49650}"/>
                </a:ext>
              </a:extLst>
            </p:cNvPr>
            <p:cNvSpPr/>
            <p:nvPr/>
          </p:nvSpPr>
          <p:spPr>
            <a:xfrm>
              <a:off x="41820232" y="-724899"/>
              <a:ext cx="882649" cy="970280"/>
            </a:xfrm>
            <a:custGeom>
              <a:avLst/>
              <a:gdLst>
                <a:gd name="connsiteX0" fmla="*/ 0 w 879095"/>
                <a:gd name="connsiteY0" fmla="*/ 970280 h 970280"/>
                <a:gd name="connsiteX1" fmla="*/ 721360 w 879095"/>
                <a:gd name="connsiteY1" fmla="*/ 335280 h 970280"/>
                <a:gd name="connsiteX2" fmla="*/ 873760 w 879095"/>
                <a:gd name="connsiteY2" fmla="*/ 0 h 970280"/>
                <a:gd name="connsiteX0" fmla="*/ 0 w 884330"/>
                <a:gd name="connsiteY0" fmla="*/ 970280 h 970280"/>
                <a:gd name="connsiteX1" fmla="*/ 721360 w 884330"/>
                <a:gd name="connsiteY1" fmla="*/ 335280 h 970280"/>
                <a:gd name="connsiteX2" fmla="*/ 879460 w 884330"/>
                <a:gd name="connsiteY2" fmla="*/ 0 h 970280"/>
                <a:gd name="connsiteX0" fmla="*/ 0 w 880262"/>
                <a:gd name="connsiteY0" fmla="*/ 970280 h 970280"/>
                <a:gd name="connsiteX1" fmla="*/ 721360 w 880262"/>
                <a:gd name="connsiteY1" fmla="*/ 335280 h 970280"/>
                <a:gd name="connsiteX2" fmla="*/ 879460 w 880262"/>
                <a:gd name="connsiteY2" fmla="*/ 0 h 970280"/>
              </a:gdLst>
              <a:ahLst/>
              <a:cxnLst>
                <a:cxn ang="0">
                  <a:pos x="connsiteX0" y="connsiteY0"/>
                </a:cxn>
                <a:cxn ang="0">
                  <a:pos x="connsiteX1" y="connsiteY1"/>
                </a:cxn>
                <a:cxn ang="0">
                  <a:pos x="connsiteX2" y="connsiteY2"/>
                </a:cxn>
              </a:cxnLst>
              <a:rect l="l" t="t" r="r" b="b"/>
              <a:pathLst>
                <a:path w="880262" h="970280">
                  <a:moveTo>
                    <a:pt x="0" y="970280"/>
                  </a:moveTo>
                  <a:cubicBezTo>
                    <a:pt x="287866" y="733636"/>
                    <a:pt x="575733" y="496993"/>
                    <a:pt x="721360" y="335280"/>
                  </a:cubicBezTo>
                  <a:cubicBezTo>
                    <a:pt x="866987" y="173567"/>
                    <a:pt x="884788" y="78740"/>
                    <a:pt x="879460" y="0"/>
                  </a:cubicBezTo>
                </a:path>
              </a:pathLst>
            </a:cu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EDA03F68-3420-EE4D-B7AE-80DFFC8996C8}"/>
                </a:ext>
              </a:extLst>
            </p:cNvPr>
            <p:cNvGrpSpPr/>
            <p:nvPr/>
          </p:nvGrpSpPr>
          <p:grpSpPr>
            <a:xfrm flipH="1">
              <a:off x="43523183" y="-725442"/>
              <a:ext cx="4574528" cy="2033008"/>
              <a:chOff x="3298656" y="2532318"/>
              <a:chExt cx="4574528" cy="2033008"/>
            </a:xfrm>
          </p:grpSpPr>
          <p:cxnSp>
            <p:nvCxnSpPr>
              <p:cNvPr id="100" name="Straight Connector 99">
                <a:extLst>
                  <a:ext uri="{FF2B5EF4-FFF2-40B4-BE49-F238E27FC236}">
                    <a16:creationId xmlns:a16="http://schemas.microsoft.com/office/drawing/2014/main" id="{52040DAD-E62D-C9D5-7772-456755AE909B}"/>
                  </a:ext>
                </a:extLst>
              </p:cNvPr>
              <p:cNvCxnSpPr/>
              <p:nvPr/>
            </p:nvCxnSpPr>
            <p:spPr>
              <a:xfrm>
                <a:off x="3298656" y="4556438"/>
                <a:ext cx="2013995" cy="0"/>
              </a:xfrm>
              <a:prstGeom prst="line">
                <a:avLst/>
              </a:prstGeom>
              <a:ln w="285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01" name="Freeform: Shape 100">
                <a:extLst>
                  <a:ext uri="{FF2B5EF4-FFF2-40B4-BE49-F238E27FC236}">
                    <a16:creationId xmlns:a16="http://schemas.microsoft.com/office/drawing/2014/main" id="{151DB954-4C5C-7B23-9388-BBA2F171724F}"/>
                  </a:ext>
                </a:extLst>
              </p:cNvPr>
              <p:cNvSpPr/>
              <p:nvPr/>
            </p:nvSpPr>
            <p:spPr>
              <a:xfrm>
                <a:off x="5312651" y="3503142"/>
                <a:ext cx="937550" cy="1053296"/>
              </a:xfrm>
              <a:custGeom>
                <a:avLst/>
                <a:gdLst>
                  <a:gd name="connsiteX0" fmla="*/ 0 w 937550"/>
                  <a:gd name="connsiteY0" fmla="*/ 1053296 h 1053296"/>
                  <a:gd name="connsiteX1" fmla="*/ 428263 w 937550"/>
                  <a:gd name="connsiteY1" fmla="*/ 902825 h 1053296"/>
                  <a:gd name="connsiteX2" fmla="*/ 787079 w 937550"/>
                  <a:gd name="connsiteY2" fmla="*/ 219919 h 1053296"/>
                  <a:gd name="connsiteX3" fmla="*/ 937550 w 937550"/>
                  <a:gd name="connsiteY3" fmla="*/ 0 h 1053296"/>
                </a:gdLst>
                <a:ahLst/>
                <a:cxnLst>
                  <a:cxn ang="0">
                    <a:pos x="connsiteX0" y="connsiteY0"/>
                  </a:cxn>
                  <a:cxn ang="0">
                    <a:pos x="connsiteX1" y="connsiteY1"/>
                  </a:cxn>
                  <a:cxn ang="0">
                    <a:pos x="connsiteX2" y="connsiteY2"/>
                  </a:cxn>
                  <a:cxn ang="0">
                    <a:pos x="connsiteX3" y="connsiteY3"/>
                  </a:cxn>
                </a:cxnLst>
                <a:rect l="l" t="t" r="r" b="b"/>
                <a:pathLst>
                  <a:path w="937550" h="1053296">
                    <a:moveTo>
                      <a:pt x="0" y="1053296"/>
                    </a:moveTo>
                    <a:cubicBezTo>
                      <a:pt x="148541" y="1047508"/>
                      <a:pt x="297083" y="1041721"/>
                      <a:pt x="428263" y="902825"/>
                    </a:cubicBezTo>
                    <a:cubicBezTo>
                      <a:pt x="559443" y="763929"/>
                      <a:pt x="702198" y="370390"/>
                      <a:pt x="787079" y="219919"/>
                    </a:cubicBezTo>
                    <a:cubicBezTo>
                      <a:pt x="871960" y="69448"/>
                      <a:pt x="904755" y="34724"/>
                      <a:pt x="937550" y="0"/>
                    </a:cubicBezTo>
                  </a:path>
                </a:pathLst>
              </a:custGeom>
              <a:ln w="28575">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19DCAF6D-1E03-509F-301F-32F1D793B176}"/>
                  </a:ext>
                </a:extLst>
              </p:cNvPr>
              <p:cNvSpPr/>
              <p:nvPr/>
            </p:nvSpPr>
            <p:spPr>
              <a:xfrm>
                <a:off x="6255991" y="3693431"/>
                <a:ext cx="1617193" cy="871895"/>
              </a:xfrm>
              <a:custGeom>
                <a:avLst/>
                <a:gdLst>
                  <a:gd name="connsiteX0" fmla="*/ 127032 w 1353948"/>
                  <a:gd name="connsiteY0" fmla="*/ 0 h 850875"/>
                  <a:gd name="connsiteX1" fmla="*/ 115457 w 1353948"/>
                  <a:gd name="connsiteY1" fmla="*/ 740779 h 850875"/>
                  <a:gd name="connsiteX2" fmla="*/ 1353948 w 1353948"/>
                  <a:gd name="connsiteY2" fmla="*/ 833377 h 850875"/>
                  <a:gd name="connsiteX0" fmla="*/ 191492 w 1418408"/>
                  <a:gd name="connsiteY0" fmla="*/ 0 h 857642"/>
                  <a:gd name="connsiteX1" fmla="*/ 88477 w 1418408"/>
                  <a:gd name="connsiteY1" fmla="*/ 759067 h 857642"/>
                  <a:gd name="connsiteX2" fmla="*/ 1418408 w 1418408"/>
                  <a:gd name="connsiteY2" fmla="*/ 833377 h 857642"/>
                  <a:gd name="connsiteX0" fmla="*/ 235081 w 1461997"/>
                  <a:gd name="connsiteY0" fmla="*/ 0 h 857642"/>
                  <a:gd name="connsiteX1" fmla="*/ 77202 w 1461997"/>
                  <a:gd name="connsiteY1" fmla="*/ 759067 h 857642"/>
                  <a:gd name="connsiteX2" fmla="*/ 1461997 w 1461997"/>
                  <a:gd name="connsiteY2" fmla="*/ 833377 h 857642"/>
                  <a:gd name="connsiteX0" fmla="*/ 260393 w 1456829"/>
                  <a:gd name="connsiteY0" fmla="*/ 0 h 851546"/>
                  <a:gd name="connsiteX1" fmla="*/ 72034 w 1456829"/>
                  <a:gd name="connsiteY1" fmla="*/ 752971 h 851546"/>
                  <a:gd name="connsiteX2" fmla="*/ 1456829 w 1456829"/>
                  <a:gd name="connsiteY2" fmla="*/ 827281 h 851546"/>
                  <a:gd name="connsiteX0" fmla="*/ 281093 w 1453145"/>
                  <a:gd name="connsiteY0" fmla="*/ 0 h 833258"/>
                  <a:gd name="connsiteX1" fmla="*/ 68350 w 1453145"/>
                  <a:gd name="connsiteY1" fmla="*/ 734683 h 833258"/>
                  <a:gd name="connsiteX2" fmla="*/ 1453145 w 1453145"/>
                  <a:gd name="connsiteY2" fmla="*/ 808993 h 833258"/>
                  <a:gd name="connsiteX0" fmla="*/ 328858 w 1500910"/>
                  <a:gd name="connsiteY0" fmla="*/ 0 h 833258"/>
                  <a:gd name="connsiteX1" fmla="*/ 61251 w 1500910"/>
                  <a:gd name="connsiteY1" fmla="*/ 734683 h 833258"/>
                  <a:gd name="connsiteX2" fmla="*/ 1500910 w 1500910"/>
                  <a:gd name="connsiteY2" fmla="*/ 808993 h 833258"/>
                  <a:gd name="connsiteX0" fmla="*/ 259751 w 1511813"/>
                  <a:gd name="connsiteY0" fmla="*/ 0 h 852308"/>
                  <a:gd name="connsiteX1" fmla="*/ 72154 w 1511813"/>
                  <a:gd name="connsiteY1" fmla="*/ 753733 h 852308"/>
                  <a:gd name="connsiteX2" fmla="*/ 1511813 w 1511813"/>
                  <a:gd name="connsiteY2" fmla="*/ 828043 h 852308"/>
                  <a:gd name="connsiteX0" fmla="*/ 263148 w 1515210"/>
                  <a:gd name="connsiteY0" fmla="*/ 0 h 852308"/>
                  <a:gd name="connsiteX1" fmla="*/ 75551 w 1515210"/>
                  <a:gd name="connsiteY1" fmla="*/ 753733 h 852308"/>
                  <a:gd name="connsiteX2" fmla="*/ 1515210 w 1515210"/>
                  <a:gd name="connsiteY2" fmla="*/ 828043 h 852308"/>
                  <a:gd name="connsiteX0" fmla="*/ 295760 w 1509031"/>
                  <a:gd name="connsiteY0" fmla="*/ 0 h 854194"/>
                  <a:gd name="connsiteX1" fmla="*/ 69372 w 1509031"/>
                  <a:gd name="connsiteY1" fmla="*/ 755619 h 854194"/>
                  <a:gd name="connsiteX2" fmla="*/ 1509031 w 1509031"/>
                  <a:gd name="connsiteY2" fmla="*/ 829929 h 854194"/>
                  <a:gd name="connsiteX0" fmla="*/ 295760 w 1509031"/>
                  <a:gd name="connsiteY0" fmla="*/ 0 h 863567"/>
                  <a:gd name="connsiteX1" fmla="*/ 69372 w 1509031"/>
                  <a:gd name="connsiteY1" fmla="*/ 755619 h 863567"/>
                  <a:gd name="connsiteX2" fmla="*/ 1509031 w 1509031"/>
                  <a:gd name="connsiteY2" fmla="*/ 845014 h 863567"/>
                  <a:gd name="connsiteX0" fmla="*/ 295760 w 1568142"/>
                  <a:gd name="connsiteY0" fmla="*/ 0 h 868715"/>
                  <a:gd name="connsiteX1" fmla="*/ 69372 w 1568142"/>
                  <a:gd name="connsiteY1" fmla="*/ 755619 h 868715"/>
                  <a:gd name="connsiteX2" fmla="*/ 1568142 w 1568142"/>
                  <a:gd name="connsiteY2" fmla="*/ 852557 h 868715"/>
                  <a:gd name="connsiteX0" fmla="*/ 295760 w 1568142"/>
                  <a:gd name="connsiteY0" fmla="*/ 0 h 877001"/>
                  <a:gd name="connsiteX1" fmla="*/ 69372 w 1568142"/>
                  <a:gd name="connsiteY1" fmla="*/ 755619 h 877001"/>
                  <a:gd name="connsiteX2" fmla="*/ 1568142 w 1568142"/>
                  <a:gd name="connsiteY2" fmla="*/ 863870 h 877001"/>
                  <a:gd name="connsiteX0" fmla="*/ 295760 w 1568142"/>
                  <a:gd name="connsiteY0" fmla="*/ 0 h 865862"/>
                  <a:gd name="connsiteX1" fmla="*/ 69372 w 1568142"/>
                  <a:gd name="connsiteY1" fmla="*/ 755619 h 865862"/>
                  <a:gd name="connsiteX2" fmla="*/ 1568142 w 1568142"/>
                  <a:gd name="connsiteY2" fmla="*/ 863870 h 865862"/>
                  <a:gd name="connsiteX0" fmla="*/ 295760 w 1568142"/>
                  <a:gd name="connsiteY0" fmla="*/ 0 h 861606"/>
                  <a:gd name="connsiteX1" fmla="*/ 69372 w 1568142"/>
                  <a:gd name="connsiteY1" fmla="*/ 755619 h 861606"/>
                  <a:gd name="connsiteX2" fmla="*/ 1568142 w 1568142"/>
                  <a:gd name="connsiteY2" fmla="*/ 858213 h 861606"/>
                  <a:gd name="connsiteX0" fmla="*/ 295760 w 1568142"/>
                  <a:gd name="connsiteY0" fmla="*/ 0 h 862992"/>
                  <a:gd name="connsiteX1" fmla="*/ 69372 w 1568142"/>
                  <a:gd name="connsiteY1" fmla="*/ 755619 h 862992"/>
                  <a:gd name="connsiteX2" fmla="*/ 1568142 w 1568142"/>
                  <a:gd name="connsiteY2" fmla="*/ 860099 h 862992"/>
                </a:gdLst>
                <a:ahLst/>
                <a:cxnLst>
                  <a:cxn ang="0">
                    <a:pos x="connsiteX0" y="connsiteY0"/>
                  </a:cxn>
                  <a:cxn ang="0">
                    <a:pos x="connsiteX1" y="connsiteY1"/>
                  </a:cxn>
                  <a:cxn ang="0">
                    <a:pos x="connsiteX2" y="connsiteY2"/>
                  </a:cxn>
                </a:cxnLst>
                <a:rect l="l" t="t" r="r" b="b"/>
                <a:pathLst>
                  <a:path w="1568142" h="862992">
                    <a:moveTo>
                      <a:pt x="295760" y="0"/>
                    </a:moveTo>
                    <a:cubicBezTo>
                      <a:pt x="164869" y="205691"/>
                      <a:pt x="-135114" y="616723"/>
                      <a:pt x="69372" y="755619"/>
                    </a:cubicBezTo>
                    <a:cubicBezTo>
                      <a:pt x="273858" y="894515"/>
                      <a:pt x="1051139" y="858107"/>
                      <a:pt x="1568142" y="860099"/>
                    </a:cubicBezTo>
                  </a:path>
                </a:pathLst>
              </a:cu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E4E7C87C-D13E-1668-EC3F-CC66315D4690}"/>
                  </a:ext>
                </a:extLst>
              </p:cNvPr>
              <p:cNvSpPr/>
              <p:nvPr/>
            </p:nvSpPr>
            <p:spPr>
              <a:xfrm>
                <a:off x="6559953" y="3136902"/>
                <a:ext cx="575880" cy="558436"/>
              </a:xfrm>
              <a:custGeom>
                <a:avLst/>
                <a:gdLst>
                  <a:gd name="connsiteX0" fmla="*/ 0 w 879095"/>
                  <a:gd name="connsiteY0" fmla="*/ 970280 h 970280"/>
                  <a:gd name="connsiteX1" fmla="*/ 721360 w 879095"/>
                  <a:gd name="connsiteY1" fmla="*/ 335280 h 970280"/>
                  <a:gd name="connsiteX2" fmla="*/ 873760 w 879095"/>
                  <a:gd name="connsiteY2" fmla="*/ 0 h 970280"/>
                  <a:gd name="connsiteX0" fmla="*/ 0 w 884330"/>
                  <a:gd name="connsiteY0" fmla="*/ 970280 h 970280"/>
                  <a:gd name="connsiteX1" fmla="*/ 721360 w 884330"/>
                  <a:gd name="connsiteY1" fmla="*/ 335280 h 970280"/>
                  <a:gd name="connsiteX2" fmla="*/ 879460 w 884330"/>
                  <a:gd name="connsiteY2" fmla="*/ 0 h 970280"/>
                  <a:gd name="connsiteX0" fmla="*/ 0 w 880262"/>
                  <a:gd name="connsiteY0" fmla="*/ 970280 h 970280"/>
                  <a:gd name="connsiteX1" fmla="*/ 721360 w 880262"/>
                  <a:gd name="connsiteY1" fmla="*/ 335280 h 970280"/>
                  <a:gd name="connsiteX2" fmla="*/ 879460 w 880262"/>
                  <a:gd name="connsiteY2" fmla="*/ 0 h 970280"/>
                  <a:gd name="connsiteX0" fmla="*/ 0 w 879616"/>
                  <a:gd name="connsiteY0" fmla="*/ 970280 h 970280"/>
                  <a:gd name="connsiteX1" fmla="*/ 606739 w 879616"/>
                  <a:gd name="connsiteY1" fmla="*/ 231370 h 970280"/>
                  <a:gd name="connsiteX2" fmla="*/ 879460 w 879616"/>
                  <a:gd name="connsiteY2" fmla="*/ 0 h 970280"/>
                  <a:gd name="connsiteX0" fmla="*/ 0 w 879587"/>
                  <a:gd name="connsiteY0" fmla="*/ 970280 h 970280"/>
                  <a:gd name="connsiteX1" fmla="*/ 606739 w 879587"/>
                  <a:gd name="connsiteY1" fmla="*/ 231370 h 970280"/>
                  <a:gd name="connsiteX2" fmla="*/ 879460 w 879587"/>
                  <a:gd name="connsiteY2" fmla="*/ 0 h 970280"/>
                  <a:gd name="connsiteX0" fmla="*/ 0 w 879585"/>
                  <a:gd name="connsiteY0" fmla="*/ 923048 h 923048"/>
                  <a:gd name="connsiteX1" fmla="*/ 606739 w 879585"/>
                  <a:gd name="connsiteY1" fmla="*/ 184138 h 923048"/>
                  <a:gd name="connsiteX2" fmla="*/ 879460 w 879585"/>
                  <a:gd name="connsiteY2" fmla="*/ 0 h 923048"/>
                  <a:gd name="connsiteX0" fmla="*/ 0 w 879460"/>
                  <a:gd name="connsiteY0" fmla="*/ 953885 h 953885"/>
                  <a:gd name="connsiteX1" fmla="*/ 606739 w 879460"/>
                  <a:gd name="connsiteY1" fmla="*/ 214975 h 953885"/>
                  <a:gd name="connsiteX2" fmla="*/ 808583 w 879460"/>
                  <a:gd name="connsiteY2" fmla="*/ 8794 h 953885"/>
                  <a:gd name="connsiteX3" fmla="*/ 879460 w 879460"/>
                  <a:gd name="connsiteY3" fmla="*/ 30837 h 953885"/>
                  <a:gd name="connsiteX0" fmla="*/ 0 w 879460"/>
                  <a:gd name="connsiteY0" fmla="*/ 953885 h 953885"/>
                  <a:gd name="connsiteX1" fmla="*/ 621434 w 879460"/>
                  <a:gd name="connsiteY1" fmla="*/ 240165 h 953885"/>
                  <a:gd name="connsiteX2" fmla="*/ 808583 w 879460"/>
                  <a:gd name="connsiteY2" fmla="*/ 8794 h 953885"/>
                  <a:gd name="connsiteX3" fmla="*/ 879460 w 879460"/>
                  <a:gd name="connsiteY3" fmla="*/ 30837 h 953885"/>
                  <a:gd name="connsiteX0" fmla="*/ 0 w 879460"/>
                  <a:gd name="connsiteY0" fmla="*/ 937718 h 937718"/>
                  <a:gd name="connsiteX1" fmla="*/ 621434 w 879460"/>
                  <a:gd name="connsiteY1" fmla="*/ 223998 h 937718"/>
                  <a:gd name="connsiteX2" fmla="*/ 837973 w 879460"/>
                  <a:gd name="connsiteY2" fmla="*/ 11519 h 937718"/>
                  <a:gd name="connsiteX3" fmla="*/ 879460 w 879460"/>
                  <a:gd name="connsiteY3" fmla="*/ 14670 h 937718"/>
                  <a:gd name="connsiteX0" fmla="*/ 0 w 879460"/>
                  <a:gd name="connsiteY0" fmla="*/ 937716 h 937716"/>
                  <a:gd name="connsiteX1" fmla="*/ 314831 w 879460"/>
                  <a:gd name="connsiteY1" fmla="*/ 578302 h 937716"/>
                  <a:gd name="connsiteX2" fmla="*/ 621434 w 879460"/>
                  <a:gd name="connsiteY2" fmla="*/ 223996 h 937716"/>
                  <a:gd name="connsiteX3" fmla="*/ 837973 w 879460"/>
                  <a:gd name="connsiteY3" fmla="*/ 11517 h 937716"/>
                  <a:gd name="connsiteX4" fmla="*/ 879460 w 879460"/>
                  <a:gd name="connsiteY4" fmla="*/ 14668 h 937716"/>
                  <a:gd name="connsiteX0" fmla="*/ 0 w 879460"/>
                  <a:gd name="connsiteY0" fmla="*/ 937716 h 937716"/>
                  <a:gd name="connsiteX1" fmla="*/ 82650 w 879460"/>
                  <a:gd name="connsiteY1" fmla="*/ 814461 h 937716"/>
                  <a:gd name="connsiteX2" fmla="*/ 314831 w 879460"/>
                  <a:gd name="connsiteY2" fmla="*/ 578302 h 937716"/>
                  <a:gd name="connsiteX3" fmla="*/ 621434 w 879460"/>
                  <a:gd name="connsiteY3" fmla="*/ 223996 h 937716"/>
                  <a:gd name="connsiteX4" fmla="*/ 837973 w 879460"/>
                  <a:gd name="connsiteY4" fmla="*/ 11517 h 937716"/>
                  <a:gd name="connsiteX5" fmla="*/ 879460 w 879460"/>
                  <a:gd name="connsiteY5" fmla="*/ 14668 h 937716"/>
                  <a:gd name="connsiteX0" fmla="*/ 0 w 879460"/>
                  <a:gd name="connsiteY0" fmla="*/ 937716 h 937716"/>
                  <a:gd name="connsiteX1" fmla="*/ 82650 w 879460"/>
                  <a:gd name="connsiteY1" fmla="*/ 814461 h 937716"/>
                  <a:gd name="connsiteX2" fmla="*/ 300136 w 879460"/>
                  <a:gd name="connsiteY2" fmla="*/ 568856 h 937716"/>
                  <a:gd name="connsiteX3" fmla="*/ 621434 w 879460"/>
                  <a:gd name="connsiteY3" fmla="*/ 223996 h 937716"/>
                  <a:gd name="connsiteX4" fmla="*/ 837973 w 879460"/>
                  <a:gd name="connsiteY4" fmla="*/ 11517 h 937716"/>
                  <a:gd name="connsiteX5" fmla="*/ 879460 w 879460"/>
                  <a:gd name="connsiteY5" fmla="*/ 14668 h 937716"/>
                  <a:gd name="connsiteX0" fmla="*/ 0 w 885545"/>
                  <a:gd name="connsiteY0" fmla="*/ 923048 h 923048"/>
                  <a:gd name="connsiteX1" fmla="*/ 82650 w 885545"/>
                  <a:gd name="connsiteY1" fmla="*/ 799793 h 923048"/>
                  <a:gd name="connsiteX2" fmla="*/ 300136 w 885545"/>
                  <a:gd name="connsiteY2" fmla="*/ 554188 h 923048"/>
                  <a:gd name="connsiteX3" fmla="*/ 621434 w 885545"/>
                  <a:gd name="connsiteY3" fmla="*/ 209328 h 923048"/>
                  <a:gd name="connsiteX4" fmla="*/ 865404 w 885545"/>
                  <a:gd name="connsiteY4" fmla="*/ 43032 h 923048"/>
                  <a:gd name="connsiteX5" fmla="*/ 879460 w 885545"/>
                  <a:gd name="connsiteY5" fmla="*/ 0 h 923048"/>
                  <a:gd name="connsiteX0" fmla="*/ 0 w 885543"/>
                  <a:gd name="connsiteY0" fmla="*/ 923048 h 923048"/>
                  <a:gd name="connsiteX1" fmla="*/ 82650 w 885543"/>
                  <a:gd name="connsiteY1" fmla="*/ 799793 h 923048"/>
                  <a:gd name="connsiteX2" fmla="*/ 300136 w 885543"/>
                  <a:gd name="connsiteY2" fmla="*/ 554188 h 923048"/>
                  <a:gd name="connsiteX3" fmla="*/ 641028 w 885543"/>
                  <a:gd name="connsiteY3" fmla="*/ 230321 h 923048"/>
                  <a:gd name="connsiteX4" fmla="*/ 865404 w 885543"/>
                  <a:gd name="connsiteY4" fmla="*/ 43032 h 923048"/>
                  <a:gd name="connsiteX5" fmla="*/ 879460 w 885543"/>
                  <a:gd name="connsiteY5" fmla="*/ 0 h 923048"/>
                  <a:gd name="connsiteX0" fmla="*/ 0 w 885545"/>
                  <a:gd name="connsiteY0" fmla="*/ 923048 h 923048"/>
                  <a:gd name="connsiteX1" fmla="*/ 82650 w 885545"/>
                  <a:gd name="connsiteY1" fmla="*/ 799793 h 923048"/>
                  <a:gd name="connsiteX2" fmla="*/ 315811 w 885545"/>
                  <a:gd name="connsiteY2" fmla="*/ 579379 h 923048"/>
                  <a:gd name="connsiteX3" fmla="*/ 641028 w 885545"/>
                  <a:gd name="connsiteY3" fmla="*/ 230321 h 923048"/>
                  <a:gd name="connsiteX4" fmla="*/ 865404 w 885545"/>
                  <a:gd name="connsiteY4" fmla="*/ 43032 h 923048"/>
                  <a:gd name="connsiteX5" fmla="*/ 879460 w 885545"/>
                  <a:gd name="connsiteY5" fmla="*/ 0 h 923048"/>
                  <a:gd name="connsiteX0" fmla="*/ 0 w 885543"/>
                  <a:gd name="connsiteY0" fmla="*/ 923048 h 923048"/>
                  <a:gd name="connsiteX1" fmla="*/ 82650 w 885543"/>
                  <a:gd name="connsiteY1" fmla="*/ 799793 h 923048"/>
                  <a:gd name="connsiteX2" fmla="*/ 315811 w 885543"/>
                  <a:gd name="connsiteY2" fmla="*/ 579379 h 923048"/>
                  <a:gd name="connsiteX3" fmla="*/ 664540 w 885543"/>
                  <a:gd name="connsiteY3" fmla="*/ 234519 h 923048"/>
                  <a:gd name="connsiteX4" fmla="*/ 865404 w 885543"/>
                  <a:gd name="connsiteY4" fmla="*/ 43032 h 923048"/>
                  <a:gd name="connsiteX5" fmla="*/ 879460 w 885543"/>
                  <a:gd name="connsiteY5" fmla="*/ 0 h 923048"/>
                  <a:gd name="connsiteX0" fmla="*/ 0 w 888457"/>
                  <a:gd name="connsiteY0" fmla="*/ 923048 h 923048"/>
                  <a:gd name="connsiteX1" fmla="*/ 82650 w 888457"/>
                  <a:gd name="connsiteY1" fmla="*/ 799793 h 923048"/>
                  <a:gd name="connsiteX2" fmla="*/ 315811 w 888457"/>
                  <a:gd name="connsiteY2" fmla="*/ 579379 h 923048"/>
                  <a:gd name="connsiteX3" fmla="*/ 664540 w 888457"/>
                  <a:gd name="connsiteY3" fmla="*/ 234519 h 923048"/>
                  <a:gd name="connsiteX4" fmla="*/ 869322 w 888457"/>
                  <a:gd name="connsiteY4" fmla="*/ 64024 h 923048"/>
                  <a:gd name="connsiteX5" fmla="*/ 879460 w 888457"/>
                  <a:gd name="connsiteY5" fmla="*/ 0 h 92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457" h="923048">
                    <a:moveTo>
                      <a:pt x="0" y="923048"/>
                    </a:moveTo>
                    <a:cubicBezTo>
                      <a:pt x="16714" y="903555"/>
                      <a:pt x="30178" y="859695"/>
                      <a:pt x="82650" y="799793"/>
                    </a:cubicBezTo>
                    <a:cubicBezTo>
                      <a:pt x="135122" y="739891"/>
                      <a:pt x="228953" y="678840"/>
                      <a:pt x="315811" y="579379"/>
                    </a:cubicBezTo>
                    <a:lnTo>
                      <a:pt x="664540" y="234519"/>
                    </a:lnTo>
                    <a:cubicBezTo>
                      <a:pt x="794406" y="88025"/>
                      <a:pt x="823869" y="94714"/>
                      <a:pt x="869322" y="64024"/>
                    </a:cubicBezTo>
                    <a:cubicBezTo>
                      <a:pt x="914775" y="33334"/>
                      <a:pt x="862749" y="7347"/>
                      <a:pt x="879460" y="0"/>
                    </a:cubicBezTo>
                  </a:path>
                </a:pathLst>
              </a:cu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DF9C1468-B633-8930-EB43-7078ADB12BC6}"/>
                  </a:ext>
                </a:extLst>
              </p:cNvPr>
              <p:cNvCxnSpPr>
                <a:cxnSpLocks/>
              </p:cNvCxnSpPr>
              <p:nvPr/>
            </p:nvCxnSpPr>
            <p:spPr>
              <a:xfrm flipH="1">
                <a:off x="7125009" y="2532318"/>
                <a:ext cx="699" cy="62766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5" name="Freeform: Shape 104">
                <a:extLst>
                  <a:ext uri="{FF2B5EF4-FFF2-40B4-BE49-F238E27FC236}">
                    <a16:creationId xmlns:a16="http://schemas.microsoft.com/office/drawing/2014/main" id="{E4D60453-03AB-E64F-FA4A-D73E1374339B}"/>
                  </a:ext>
                </a:extLst>
              </p:cNvPr>
              <p:cNvSpPr/>
              <p:nvPr/>
            </p:nvSpPr>
            <p:spPr>
              <a:xfrm>
                <a:off x="6249619" y="2532861"/>
                <a:ext cx="882649" cy="970280"/>
              </a:xfrm>
              <a:custGeom>
                <a:avLst/>
                <a:gdLst>
                  <a:gd name="connsiteX0" fmla="*/ 0 w 879095"/>
                  <a:gd name="connsiteY0" fmla="*/ 970280 h 970280"/>
                  <a:gd name="connsiteX1" fmla="*/ 721360 w 879095"/>
                  <a:gd name="connsiteY1" fmla="*/ 335280 h 970280"/>
                  <a:gd name="connsiteX2" fmla="*/ 873760 w 879095"/>
                  <a:gd name="connsiteY2" fmla="*/ 0 h 970280"/>
                  <a:gd name="connsiteX0" fmla="*/ 0 w 884330"/>
                  <a:gd name="connsiteY0" fmla="*/ 970280 h 970280"/>
                  <a:gd name="connsiteX1" fmla="*/ 721360 w 884330"/>
                  <a:gd name="connsiteY1" fmla="*/ 335280 h 970280"/>
                  <a:gd name="connsiteX2" fmla="*/ 879460 w 884330"/>
                  <a:gd name="connsiteY2" fmla="*/ 0 h 970280"/>
                  <a:gd name="connsiteX0" fmla="*/ 0 w 880262"/>
                  <a:gd name="connsiteY0" fmla="*/ 970280 h 970280"/>
                  <a:gd name="connsiteX1" fmla="*/ 721360 w 880262"/>
                  <a:gd name="connsiteY1" fmla="*/ 335280 h 970280"/>
                  <a:gd name="connsiteX2" fmla="*/ 879460 w 880262"/>
                  <a:gd name="connsiteY2" fmla="*/ 0 h 970280"/>
                </a:gdLst>
                <a:ahLst/>
                <a:cxnLst>
                  <a:cxn ang="0">
                    <a:pos x="connsiteX0" y="connsiteY0"/>
                  </a:cxn>
                  <a:cxn ang="0">
                    <a:pos x="connsiteX1" y="connsiteY1"/>
                  </a:cxn>
                  <a:cxn ang="0">
                    <a:pos x="connsiteX2" y="connsiteY2"/>
                  </a:cxn>
                </a:cxnLst>
                <a:rect l="l" t="t" r="r" b="b"/>
                <a:pathLst>
                  <a:path w="880262" h="970280">
                    <a:moveTo>
                      <a:pt x="0" y="970280"/>
                    </a:moveTo>
                    <a:cubicBezTo>
                      <a:pt x="287866" y="733636"/>
                      <a:pt x="575733" y="496993"/>
                      <a:pt x="721360" y="335280"/>
                    </a:cubicBezTo>
                    <a:cubicBezTo>
                      <a:pt x="866987" y="173567"/>
                      <a:pt x="884788" y="78740"/>
                      <a:pt x="879460" y="0"/>
                    </a:cubicBezTo>
                  </a:path>
                </a:pathLst>
              </a:cu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2E2D6256-BCF8-F062-A59E-51C974D589A8}"/>
                </a:ext>
              </a:extLst>
            </p:cNvPr>
            <p:cNvGrpSpPr/>
            <p:nvPr/>
          </p:nvGrpSpPr>
          <p:grpSpPr>
            <a:xfrm flipV="1">
              <a:off x="38869269" y="2513601"/>
              <a:ext cx="9228442" cy="2032465"/>
              <a:chOff x="550376" y="3000221"/>
              <a:chExt cx="9228442" cy="2032465"/>
            </a:xfrm>
          </p:grpSpPr>
          <p:cxnSp>
            <p:nvCxnSpPr>
              <p:cNvPr id="87" name="Straight Connector 86">
                <a:extLst>
                  <a:ext uri="{FF2B5EF4-FFF2-40B4-BE49-F238E27FC236}">
                    <a16:creationId xmlns:a16="http://schemas.microsoft.com/office/drawing/2014/main" id="{D58938F8-11C4-504C-7FB8-E4FEF3F140DF}"/>
                  </a:ext>
                </a:extLst>
              </p:cNvPr>
              <p:cNvCxnSpPr/>
              <p:nvPr/>
            </p:nvCxnSpPr>
            <p:spPr>
              <a:xfrm>
                <a:off x="550376" y="5023798"/>
                <a:ext cx="2013995" cy="0"/>
              </a:xfrm>
              <a:prstGeom prst="line">
                <a:avLst/>
              </a:prstGeom>
              <a:ln w="285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88" name="Freeform: Shape 87">
                <a:extLst>
                  <a:ext uri="{FF2B5EF4-FFF2-40B4-BE49-F238E27FC236}">
                    <a16:creationId xmlns:a16="http://schemas.microsoft.com/office/drawing/2014/main" id="{1D261C45-E9F8-CA67-AD51-752473871D41}"/>
                  </a:ext>
                </a:extLst>
              </p:cNvPr>
              <p:cNvSpPr/>
              <p:nvPr/>
            </p:nvSpPr>
            <p:spPr>
              <a:xfrm>
                <a:off x="2564371" y="3970502"/>
                <a:ext cx="937550" cy="1053296"/>
              </a:xfrm>
              <a:custGeom>
                <a:avLst/>
                <a:gdLst>
                  <a:gd name="connsiteX0" fmla="*/ 0 w 937550"/>
                  <a:gd name="connsiteY0" fmla="*/ 1053296 h 1053296"/>
                  <a:gd name="connsiteX1" fmla="*/ 428263 w 937550"/>
                  <a:gd name="connsiteY1" fmla="*/ 902825 h 1053296"/>
                  <a:gd name="connsiteX2" fmla="*/ 787079 w 937550"/>
                  <a:gd name="connsiteY2" fmla="*/ 219919 h 1053296"/>
                  <a:gd name="connsiteX3" fmla="*/ 937550 w 937550"/>
                  <a:gd name="connsiteY3" fmla="*/ 0 h 1053296"/>
                </a:gdLst>
                <a:ahLst/>
                <a:cxnLst>
                  <a:cxn ang="0">
                    <a:pos x="connsiteX0" y="connsiteY0"/>
                  </a:cxn>
                  <a:cxn ang="0">
                    <a:pos x="connsiteX1" y="connsiteY1"/>
                  </a:cxn>
                  <a:cxn ang="0">
                    <a:pos x="connsiteX2" y="connsiteY2"/>
                  </a:cxn>
                  <a:cxn ang="0">
                    <a:pos x="connsiteX3" y="connsiteY3"/>
                  </a:cxn>
                </a:cxnLst>
                <a:rect l="l" t="t" r="r" b="b"/>
                <a:pathLst>
                  <a:path w="937550" h="1053296">
                    <a:moveTo>
                      <a:pt x="0" y="1053296"/>
                    </a:moveTo>
                    <a:cubicBezTo>
                      <a:pt x="148541" y="1047508"/>
                      <a:pt x="297083" y="1041721"/>
                      <a:pt x="428263" y="902825"/>
                    </a:cubicBezTo>
                    <a:cubicBezTo>
                      <a:pt x="559443" y="763929"/>
                      <a:pt x="702198" y="370390"/>
                      <a:pt x="787079" y="219919"/>
                    </a:cubicBezTo>
                    <a:cubicBezTo>
                      <a:pt x="871960" y="69448"/>
                      <a:pt x="904755" y="34724"/>
                      <a:pt x="937550" y="0"/>
                    </a:cubicBezTo>
                  </a:path>
                </a:pathLst>
              </a:custGeom>
              <a:ln w="28575">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9" name="Freeform: Shape 88">
                <a:extLst>
                  <a:ext uri="{FF2B5EF4-FFF2-40B4-BE49-F238E27FC236}">
                    <a16:creationId xmlns:a16="http://schemas.microsoft.com/office/drawing/2014/main" id="{1A3AE454-E310-A3D9-3DFA-C6CCE2DE82E7}"/>
                  </a:ext>
                </a:extLst>
              </p:cNvPr>
              <p:cNvSpPr/>
              <p:nvPr/>
            </p:nvSpPr>
            <p:spPr>
              <a:xfrm>
                <a:off x="3507711" y="4160790"/>
                <a:ext cx="1695933" cy="869638"/>
              </a:xfrm>
              <a:custGeom>
                <a:avLst/>
                <a:gdLst>
                  <a:gd name="connsiteX0" fmla="*/ 127032 w 1353948"/>
                  <a:gd name="connsiteY0" fmla="*/ 0 h 850875"/>
                  <a:gd name="connsiteX1" fmla="*/ 115457 w 1353948"/>
                  <a:gd name="connsiteY1" fmla="*/ 740779 h 850875"/>
                  <a:gd name="connsiteX2" fmla="*/ 1353948 w 1353948"/>
                  <a:gd name="connsiteY2" fmla="*/ 833377 h 850875"/>
                  <a:gd name="connsiteX0" fmla="*/ 191492 w 1418408"/>
                  <a:gd name="connsiteY0" fmla="*/ 0 h 857642"/>
                  <a:gd name="connsiteX1" fmla="*/ 88477 w 1418408"/>
                  <a:gd name="connsiteY1" fmla="*/ 759067 h 857642"/>
                  <a:gd name="connsiteX2" fmla="*/ 1418408 w 1418408"/>
                  <a:gd name="connsiteY2" fmla="*/ 833377 h 857642"/>
                  <a:gd name="connsiteX0" fmla="*/ 235081 w 1461997"/>
                  <a:gd name="connsiteY0" fmla="*/ 0 h 857642"/>
                  <a:gd name="connsiteX1" fmla="*/ 77202 w 1461997"/>
                  <a:gd name="connsiteY1" fmla="*/ 759067 h 857642"/>
                  <a:gd name="connsiteX2" fmla="*/ 1461997 w 1461997"/>
                  <a:gd name="connsiteY2" fmla="*/ 833377 h 857642"/>
                  <a:gd name="connsiteX0" fmla="*/ 260393 w 1456829"/>
                  <a:gd name="connsiteY0" fmla="*/ 0 h 851546"/>
                  <a:gd name="connsiteX1" fmla="*/ 72034 w 1456829"/>
                  <a:gd name="connsiteY1" fmla="*/ 752971 h 851546"/>
                  <a:gd name="connsiteX2" fmla="*/ 1456829 w 1456829"/>
                  <a:gd name="connsiteY2" fmla="*/ 827281 h 851546"/>
                  <a:gd name="connsiteX0" fmla="*/ 281093 w 1453145"/>
                  <a:gd name="connsiteY0" fmla="*/ 0 h 833258"/>
                  <a:gd name="connsiteX1" fmla="*/ 68350 w 1453145"/>
                  <a:gd name="connsiteY1" fmla="*/ 734683 h 833258"/>
                  <a:gd name="connsiteX2" fmla="*/ 1453145 w 1453145"/>
                  <a:gd name="connsiteY2" fmla="*/ 808993 h 833258"/>
                  <a:gd name="connsiteX0" fmla="*/ 328858 w 1500910"/>
                  <a:gd name="connsiteY0" fmla="*/ 0 h 833258"/>
                  <a:gd name="connsiteX1" fmla="*/ 61251 w 1500910"/>
                  <a:gd name="connsiteY1" fmla="*/ 734683 h 833258"/>
                  <a:gd name="connsiteX2" fmla="*/ 1500910 w 1500910"/>
                  <a:gd name="connsiteY2" fmla="*/ 808993 h 833258"/>
                  <a:gd name="connsiteX0" fmla="*/ 259751 w 1511813"/>
                  <a:gd name="connsiteY0" fmla="*/ 0 h 852308"/>
                  <a:gd name="connsiteX1" fmla="*/ 72154 w 1511813"/>
                  <a:gd name="connsiteY1" fmla="*/ 753733 h 852308"/>
                  <a:gd name="connsiteX2" fmla="*/ 1511813 w 1511813"/>
                  <a:gd name="connsiteY2" fmla="*/ 828043 h 852308"/>
                  <a:gd name="connsiteX0" fmla="*/ 263148 w 1515210"/>
                  <a:gd name="connsiteY0" fmla="*/ 0 h 852308"/>
                  <a:gd name="connsiteX1" fmla="*/ 75551 w 1515210"/>
                  <a:gd name="connsiteY1" fmla="*/ 753733 h 852308"/>
                  <a:gd name="connsiteX2" fmla="*/ 1515210 w 1515210"/>
                  <a:gd name="connsiteY2" fmla="*/ 828043 h 852308"/>
                  <a:gd name="connsiteX0" fmla="*/ 295760 w 1509031"/>
                  <a:gd name="connsiteY0" fmla="*/ 0 h 854194"/>
                  <a:gd name="connsiteX1" fmla="*/ 69372 w 1509031"/>
                  <a:gd name="connsiteY1" fmla="*/ 755619 h 854194"/>
                  <a:gd name="connsiteX2" fmla="*/ 1509031 w 1509031"/>
                  <a:gd name="connsiteY2" fmla="*/ 829929 h 854194"/>
                  <a:gd name="connsiteX0" fmla="*/ 295760 w 1509031"/>
                  <a:gd name="connsiteY0" fmla="*/ 0 h 863567"/>
                  <a:gd name="connsiteX1" fmla="*/ 69372 w 1509031"/>
                  <a:gd name="connsiteY1" fmla="*/ 755619 h 863567"/>
                  <a:gd name="connsiteX2" fmla="*/ 1509031 w 1509031"/>
                  <a:gd name="connsiteY2" fmla="*/ 845014 h 863567"/>
                  <a:gd name="connsiteX0" fmla="*/ 295760 w 1644494"/>
                  <a:gd name="connsiteY0" fmla="*/ 0 h 874166"/>
                  <a:gd name="connsiteX1" fmla="*/ 69372 w 1644494"/>
                  <a:gd name="connsiteY1" fmla="*/ 755619 h 874166"/>
                  <a:gd name="connsiteX2" fmla="*/ 1644494 w 1644494"/>
                  <a:gd name="connsiteY2" fmla="*/ 860099 h 874166"/>
                  <a:gd name="connsiteX0" fmla="*/ 295760 w 1644494"/>
                  <a:gd name="connsiteY0" fmla="*/ 0 h 867462"/>
                  <a:gd name="connsiteX1" fmla="*/ 69372 w 1644494"/>
                  <a:gd name="connsiteY1" fmla="*/ 755619 h 867462"/>
                  <a:gd name="connsiteX2" fmla="*/ 1644494 w 1644494"/>
                  <a:gd name="connsiteY2" fmla="*/ 860099 h 867462"/>
                  <a:gd name="connsiteX0" fmla="*/ 295760 w 1644494"/>
                  <a:gd name="connsiteY0" fmla="*/ 0 h 860757"/>
                  <a:gd name="connsiteX1" fmla="*/ 69372 w 1644494"/>
                  <a:gd name="connsiteY1" fmla="*/ 755619 h 860757"/>
                  <a:gd name="connsiteX2" fmla="*/ 1644494 w 1644494"/>
                  <a:gd name="connsiteY2" fmla="*/ 860099 h 860757"/>
                </a:gdLst>
                <a:ahLst/>
                <a:cxnLst>
                  <a:cxn ang="0">
                    <a:pos x="connsiteX0" y="connsiteY0"/>
                  </a:cxn>
                  <a:cxn ang="0">
                    <a:pos x="connsiteX1" y="connsiteY1"/>
                  </a:cxn>
                  <a:cxn ang="0">
                    <a:pos x="connsiteX2" y="connsiteY2"/>
                  </a:cxn>
                </a:cxnLst>
                <a:rect l="l" t="t" r="r" b="b"/>
                <a:pathLst>
                  <a:path w="1644494" h="860757">
                    <a:moveTo>
                      <a:pt x="295760" y="0"/>
                    </a:moveTo>
                    <a:cubicBezTo>
                      <a:pt x="164869" y="205691"/>
                      <a:pt x="-135114" y="616723"/>
                      <a:pt x="69372" y="755619"/>
                    </a:cubicBezTo>
                    <a:cubicBezTo>
                      <a:pt x="273858" y="894515"/>
                      <a:pt x="1127491" y="853079"/>
                      <a:pt x="1644494" y="860099"/>
                    </a:cubicBezTo>
                  </a:path>
                </a:pathLst>
              </a:cu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93D9DF40-5ADC-6BD2-39F8-333BA28AF95F}"/>
                  </a:ext>
                </a:extLst>
              </p:cNvPr>
              <p:cNvSpPr/>
              <p:nvPr/>
            </p:nvSpPr>
            <p:spPr>
              <a:xfrm>
                <a:off x="3811673" y="3604262"/>
                <a:ext cx="575880" cy="558436"/>
              </a:xfrm>
              <a:custGeom>
                <a:avLst/>
                <a:gdLst>
                  <a:gd name="connsiteX0" fmla="*/ 0 w 879095"/>
                  <a:gd name="connsiteY0" fmla="*/ 970280 h 970280"/>
                  <a:gd name="connsiteX1" fmla="*/ 721360 w 879095"/>
                  <a:gd name="connsiteY1" fmla="*/ 335280 h 970280"/>
                  <a:gd name="connsiteX2" fmla="*/ 873760 w 879095"/>
                  <a:gd name="connsiteY2" fmla="*/ 0 h 970280"/>
                  <a:gd name="connsiteX0" fmla="*/ 0 w 884330"/>
                  <a:gd name="connsiteY0" fmla="*/ 970280 h 970280"/>
                  <a:gd name="connsiteX1" fmla="*/ 721360 w 884330"/>
                  <a:gd name="connsiteY1" fmla="*/ 335280 h 970280"/>
                  <a:gd name="connsiteX2" fmla="*/ 879460 w 884330"/>
                  <a:gd name="connsiteY2" fmla="*/ 0 h 970280"/>
                  <a:gd name="connsiteX0" fmla="*/ 0 w 880262"/>
                  <a:gd name="connsiteY0" fmla="*/ 970280 h 970280"/>
                  <a:gd name="connsiteX1" fmla="*/ 721360 w 880262"/>
                  <a:gd name="connsiteY1" fmla="*/ 335280 h 970280"/>
                  <a:gd name="connsiteX2" fmla="*/ 879460 w 880262"/>
                  <a:gd name="connsiteY2" fmla="*/ 0 h 970280"/>
                  <a:gd name="connsiteX0" fmla="*/ 0 w 879616"/>
                  <a:gd name="connsiteY0" fmla="*/ 970280 h 970280"/>
                  <a:gd name="connsiteX1" fmla="*/ 606739 w 879616"/>
                  <a:gd name="connsiteY1" fmla="*/ 231370 h 970280"/>
                  <a:gd name="connsiteX2" fmla="*/ 879460 w 879616"/>
                  <a:gd name="connsiteY2" fmla="*/ 0 h 970280"/>
                  <a:gd name="connsiteX0" fmla="*/ 0 w 879587"/>
                  <a:gd name="connsiteY0" fmla="*/ 970280 h 970280"/>
                  <a:gd name="connsiteX1" fmla="*/ 606739 w 879587"/>
                  <a:gd name="connsiteY1" fmla="*/ 231370 h 970280"/>
                  <a:gd name="connsiteX2" fmla="*/ 879460 w 879587"/>
                  <a:gd name="connsiteY2" fmla="*/ 0 h 970280"/>
                  <a:gd name="connsiteX0" fmla="*/ 0 w 879585"/>
                  <a:gd name="connsiteY0" fmla="*/ 923048 h 923048"/>
                  <a:gd name="connsiteX1" fmla="*/ 606739 w 879585"/>
                  <a:gd name="connsiteY1" fmla="*/ 184138 h 923048"/>
                  <a:gd name="connsiteX2" fmla="*/ 879460 w 879585"/>
                  <a:gd name="connsiteY2" fmla="*/ 0 h 923048"/>
                  <a:gd name="connsiteX0" fmla="*/ 0 w 879460"/>
                  <a:gd name="connsiteY0" fmla="*/ 953885 h 953885"/>
                  <a:gd name="connsiteX1" fmla="*/ 606739 w 879460"/>
                  <a:gd name="connsiteY1" fmla="*/ 214975 h 953885"/>
                  <a:gd name="connsiteX2" fmla="*/ 808583 w 879460"/>
                  <a:gd name="connsiteY2" fmla="*/ 8794 h 953885"/>
                  <a:gd name="connsiteX3" fmla="*/ 879460 w 879460"/>
                  <a:gd name="connsiteY3" fmla="*/ 30837 h 953885"/>
                  <a:gd name="connsiteX0" fmla="*/ 0 w 879460"/>
                  <a:gd name="connsiteY0" fmla="*/ 953885 h 953885"/>
                  <a:gd name="connsiteX1" fmla="*/ 621434 w 879460"/>
                  <a:gd name="connsiteY1" fmla="*/ 240165 h 953885"/>
                  <a:gd name="connsiteX2" fmla="*/ 808583 w 879460"/>
                  <a:gd name="connsiteY2" fmla="*/ 8794 h 953885"/>
                  <a:gd name="connsiteX3" fmla="*/ 879460 w 879460"/>
                  <a:gd name="connsiteY3" fmla="*/ 30837 h 953885"/>
                  <a:gd name="connsiteX0" fmla="*/ 0 w 879460"/>
                  <a:gd name="connsiteY0" fmla="*/ 937718 h 937718"/>
                  <a:gd name="connsiteX1" fmla="*/ 621434 w 879460"/>
                  <a:gd name="connsiteY1" fmla="*/ 223998 h 937718"/>
                  <a:gd name="connsiteX2" fmla="*/ 837973 w 879460"/>
                  <a:gd name="connsiteY2" fmla="*/ 11519 h 937718"/>
                  <a:gd name="connsiteX3" fmla="*/ 879460 w 879460"/>
                  <a:gd name="connsiteY3" fmla="*/ 14670 h 937718"/>
                  <a:gd name="connsiteX0" fmla="*/ 0 w 879460"/>
                  <a:gd name="connsiteY0" fmla="*/ 937716 h 937716"/>
                  <a:gd name="connsiteX1" fmla="*/ 314831 w 879460"/>
                  <a:gd name="connsiteY1" fmla="*/ 578302 h 937716"/>
                  <a:gd name="connsiteX2" fmla="*/ 621434 w 879460"/>
                  <a:gd name="connsiteY2" fmla="*/ 223996 h 937716"/>
                  <a:gd name="connsiteX3" fmla="*/ 837973 w 879460"/>
                  <a:gd name="connsiteY3" fmla="*/ 11517 h 937716"/>
                  <a:gd name="connsiteX4" fmla="*/ 879460 w 879460"/>
                  <a:gd name="connsiteY4" fmla="*/ 14668 h 937716"/>
                  <a:gd name="connsiteX0" fmla="*/ 0 w 879460"/>
                  <a:gd name="connsiteY0" fmla="*/ 937716 h 937716"/>
                  <a:gd name="connsiteX1" fmla="*/ 82650 w 879460"/>
                  <a:gd name="connsiteY1" fmla="*/ 814461 h 937716"/>
                  <a:gd name="connsiteX2" fmla="*/ 314831 w 879460"/>
                  <a:gd name="connsiteY2" fmla="*/ 578302 h 937716"/>
                  <a:gd name="connsiteX3" fmla="*/ 621434 w 879460"/>
                  <a:gd name="connsiteY3" fmla="*/ 223996 h 937716"/>
                  <a:gd name="connsiteX4" fmla="*/ 837973 w 879460"/>
                  <a:gd name="connsiteY4" fmla="*/ 11517 h 937716"/>
                  <a:gd name="connsiteX5" fmla="*/ 879460 w 879460"/>
                  <a:gd name="connsiteY5" fmla="*/ 14668 h 937716"/>
                  <a:gd name="connsiteX0" fmla="*/ 0 w 879460"/>
                  <a:gd name="connsiteY0" fmla="*/ 937716 h 937716"/>
                  <a:gd name="connsiteX1" fmla="*/ 82650 w 879460"/>
                  <a:gd name="connsiteY1" fmla="*/ 814461 h 937716"/>
                  <a:gd name="connsiteX2" fmla="*/ 300136 w 879460"/>
                  <a:gd name="connsiteY2" fmla="*/ 568856 h 937716"/>
                  <a:gd name="connsiteX3" fmla="*/ 621434 w 879460"/>
                  <a:gd name="connsiteY3" fmla="*/ 223996 h 937716"/>
                  <a:gd name="connsiteX4" fmla="*/ 837973 w 879460"/>
                  <a:gd name="connsiteY4" fmla="*/ 11517 h 937716"/>
                  <a:gd name="connsiteX5" fmla="*/ 879460 w 879460"/>
                  <a:gd name="connsiteY5" fmla="*/ 14668 h 937716"/>
                  <a:gd name="connsiteX0" fmla="*/ 0 w 885545"/>
                  <a:gd name="connsiteY0" fmla="*/ 923048 h 923048"/>
                  <a:gd name="connsiteX1" fmla="*/ 82650 w 885545"/>
                  <a:gd name="connsiteY1" fmla="*/ 799793 h 923048"/>
                  <a:gd name="connsiteX2" fmla="*/ 300136 w 885545"/>
                  <a:gd name="connsiteY2" fmla="*/ 554188 h 923048"/>
                  <a:gd name="connsiteX3" fmla="*/ 621434 w 885545"/>
                  <a:gd name="connsiteY3" fmla="*/ 209328 h 923048"/>
                  <a:gd name="connsiteX4" fmla="*/ 865404 w 885545"/>
                  <a:gd name="connsiteY4" fmla="*/ 43032 h 923048"/>
                  <a:gd name="connsiteX5" fmla="*/ 879460 w 885545"/>
                  <a:gd name="connsiteY5" fmla="*/ 0 h 923048"/>
                  <a:gd name="connsiteX0" fmla="*/ 0 w 885543"/>
                  <a:gd name="connsiteY0" fmla="*/ 923048 h 923048"/>
                  <a:gd name="connsiteX1" fmla="*/ 82650 w 885543"/>
                  <a:gd name="connsiteY1" fmla="*/ 799793 h 923048"/>
                  <a:gd name="connsiteX2" fmla="*/ 300136 w 885543"/>
                  <a:gd name="connsiteY2" fmla="*/ 554188 h 923048"/>
                  <a:gd name="connsiteX3" fmla="*/ 641028 w 885543"/>
                  <a:gd name="connsiteY3" fmla="*/ 230321 h 923048"/>
                  <a:gd name="connsiteX4" fmla="*/ 865404 w 885543"/>
                  <a:gd name="connsiteY4" fmla="*/ 43032 h 923048"/>
                  <a:gd name="connsiteX5" fmla="*/ 879460 w 885543"/>
                  <a:gd name="connsiteY5" fmla="*/ 0 h 923048"/>
                  <a:gd name="connsiteX0" fmla="*/ 0 w 885545"/>
                  <a:gd name="connsiteY0" fmla="*/ 923048 h 923048"/>
                  <a:gd name="connsiteX1" fmla="*/ 82650 w 885545"/>
                  <a:gd name="connsiteY1" fmla="*/ 799793 h 923048"/>
                  <a:gd name="connsiteX2" fmla="*/ 315811 w 885545"/>
                  <a:gd name="connsiteY2" fmla="*/ 579379 h 923048"/>
                  <a:gd name="connsiteX3" fmla="*/ 641028 w 885545"/>
                  <a:gd name="connsiteY3" fmla="*/ 230321 h 923048"/>
                  <a:gd name="connsiteX4" fmla="*/ 865404 w 885545"/>
                  <a:gd name="connsiteY4" fmla="*/ 43032 h 923048"/>
                  <a:gd name="connsiteX5" fmla="*/ 879460 w 885545"/>
                  <a:gd name="connsiteY5" fmla="*/ 0 h 923048"/>
                  <a:gd name="connsiteX0" fmla="*/ 0 w 885543"/>
                  <a:gd name="connsiteY0" fmla="*/ 923048 h 923048"/>
                  <a:gd name="connsiteX1" fmla="*/ 82650 w 885543"/>
                  <a:gd name="connsiteY1" fmla="*/ 799793 h 923048"/>
                  <a:gd name="connsiteX2" fmla="*/ 315811 w 885543"/>
                  <a:gd name="connsiteY2" fmla="*/ 579379 h 923048"/>
                  <a:gd name="connsiteX3" fmla="*/ 664540 w 885543"/>
                  <a:gd name="connsiteY3" fmla="*/ 234519 h 923048"/>
                  <a:gd name="connsiteX4" fmla="*/ 865404 w 885543"/>
                  <a:gd name="connsiteY4" fmla="*/ 43032 h 923048"/>
                  <a:gd name="connsiteX5" fmla="*/ 879460 w 885543"/>
                  <a:gd name="connsiteY5" fmla="*/ 0 h 923048"/>
                  <a:gd name="connsiteX0" fmla="*/ 0 w 888457"/>
                  <a:gd name="connsiteY0" fmla="*/ 923048 h 923048"/>
                  <a:gd name="connsiteX1" fmla="*/ 82650 w 888457"/>
                  <a:gd name="connsiteY1" fmla="*/ 799793 h 923048"/>
                  <a:gd name="connsiteX2" fmla="*/ 315811 w 888457"/>
                  <a:gd name="connsiteY2" fmla="*/ 579379 h 923048"/>
                  <a:gd name="connsiteX3" fmla="*/ 664540 w 888457"/>
                  <a:gd name="connsiteY3" fmla="*/ 234519 h 923048"/>
                  <a:gd name="connsiteX4" fmla="*/ 869322 w 888457"/>
                  <a:gd name="connsiteY4" fmla="*/ 64024 h 923048"/>
                  <a:gd name="connsiteX5" fmla="*/ 879460 w 888457"/>
                  <a:gd name="connsiteY5" fmla="*/ 0 h 92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457" h="923048">
                    <a:moveTo>
                      <a:pt x="0" y="923048"/>
                    </a:moveTo>
                    <a:cubicBezTo>
                      <a:pt x="16714" y="903555"/>
                      <a:pt x="30178" y="859695"/>
                      <a:pt x="82650" y="799793"/>
                    </a:cubicBezTo>
                    <a:cubicBezTo>
                      <a:pt x="135122" y="739891"/>
                      <a:pt x="228953" y="678840"/>
                      <a:pt x="315811" y="579379"/>
                    </a:cubicBezTo>
                    <a:lnTo>
                      <a:pt x="664540" y="234519"/>
                    </a:lnTo>
                    <a:cubicBezTo>
                      <a:pt x="794406" y="88025"/>
                      <a:pt x="823869" y="94714"/>
                      <a:pt x="869322" y="64024"/>
                    </a:cubicBezTo>
                    <a:cubicBezTo>
                      <a:pt x="914775" y="33334"/>
                      <a:pt x="862749" y="7347"/>
                      <a:pt x="879460" y="0"/>
                    </a:cubicBezTo>
                  </a:path>
                </a:pathLst>
              </a:cu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A0D24DF8-D2B6-E19B-71EE-E33B3224B31D}"/>
                  </a:ext>
                </a:extLst>
              </p:cNvPr>
              <p:cNvCxnSpPr>
                <a:cxnSpLocks/>
              </p:cNvCxnSpPr>
              <p:nvPr/>
            </p:nvCxnSpPr>
            <p:spPr>
              <a:xfrm flipH="1">
                <a:off x="4380442" y="3000221"/>
                <a:ext cx="699" cy="62766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92" name="Freeform: Shape 91">
                <a:extLst>
                  <a:ext uri="{FF2B5EF4-FFF2-40B4-BE49-F238E27FC236}">
                    <a16:creationId xmlns:a16="http://schemas.microsoft.com/office/drawing/2014/main" id="{1D06C024-905C-BDC3-6EC0-E1264207182B}"/>
                  </a:ext>
                </a:extLst>
              </p:cNvPr>
              <p:cNvSpPr/>
              <p:nvPr/>
            </p:nvSpPr>
            <p:spPr>
              <a:xfrm>
                <a:off x="3501339" y="3000221"/>
                <a:ext cx="882649" cy="970280"/>
              </a:xfrm>
              <a:custGeom>
                <a:avLst/>
                <a:gdLst>
                  <a:gd name="connsiteX0" fmla="*/ 0 w 879095"/>
                  <a:gd name="connsiteY0" fmla="*/ 970280 h 970280"/>
                  <a:gd name="connsiteX1" fmla="*/ 721360 w 879095"/>
                  <a:gd name="connsiteY1" fmla="*/ 335280 h 970280"/>
                  <a:gd name="connsiteX2" fmla="*/ 873760 w 879095"/>
                  <a:gd name="connsiteY2" fmla="*/ 0 h 970280"/>
                  <a:gd name="connsiteX0" fmla="*/ 0 w 884330"/>
                  <a:gd name="connsiteY0" fmla="*/ 970280 h 970280"/>
                  <a:gd name="connsiteX1" fmla="*/ 721360 w 884330"/>
                  <a:gd name="connsiteY1" fmla="*/ 335280 h 970280"/>
                  <a:gd name="connsiteX2" fmla="*/ 879460 w 884330"/>
                  <a:gd name="connsiteY2" fmla="*/ 0 h 970280"/>
                  <a:gd name="connsiteX0" fmla="*/ 0 w 880262"/>
                  <a:gd name="connsiteY0" fmla="*/ 970280 h 970280"/>
                  <a:gd name="connsiteX1" fmla="*/ 721360 w 880262"/>
                  <a:gd name="connsiteY1" fmla="*/ 335280 h 970280"/>
                  <a:gd name="connsiteX2" fmla="*/ 879460 w 880262"/>
                  <a:gd name="connsiteY2" fmla="*/ 0 h 970280"/>
                </a:gdLst>
                <a:ahLst/>
                <a:cxnLst>
                  <a:cxn ang="0">
                    <a:pos x="connsiteX0" y="connsiteY0"/>
                  </a:cxn>
                  <a:cxn ang="0">
                    <a:pos x="connsiteX1" y="connsiteY1"/>
                  </a:cxn>
                  <a:cxn ang="0">
                    <a:pos x="connsiteX2" y="connsiteY2"/>
                  </a:cxn>
                </a:cxnLst>
                <a:rect l="l" t="t" r="r" b="b"/>
                <a:pathLst>
                  <a:path w="880262" h="970280">
                    <a:moveTo>
                      <a:pt x="0" y="970280"/>
                    </a:moveTo>
                    <a:cubicBezTo>
                      <a:pt x="287866" y="733636"/>
                      <a:pt x="575733" y="496993"/>
                      <a:pt x="721360" y="335280"/>
                    </a:cubicBezTo>
                    <a:cubicBezTo>
                      <a:pt x="866987" y="173567"/>
                      <a:pt x="884788" y="78740"/>
                      <a:pt x="879460" y="0"/>
                    </a:cubicBezTo>
                  </a:path>
                </a:pathLst>
              </a:cu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B134F7CB-D050-D5D6-3281-4A3646E95616}"/>
                  </a:ext>
                </a:extLst>
              </p:cNvPr>
              <p:cNvGrpSpPr/>
              <p:nvPr/>
            </p:nvGrpSpPr>
            <p:grpSpPr>
              <a:xfrm flipH="1">
                <a:off x="5204290" y="3000221"/>
                <a:ext cx="4574528" cy="2032465"/>
                <a:chOff x="3298656" y="2532861"/>
                <a:chExt cx="4574528" cy="2032465"/>
              </a:xfrm>
            </p:grpSpPr>
            <p:cxnSp>
              <p:nvCxnSpPr>
                <p:cNvPr id="94" name="Straight Connector 93">
                  <a:extLst>
                    <a:ext uri="{FF2B5EF4-FFF2-40B4-BE49-F238E27FC236}">
                      <a16:creationId xmlns:a16="http://schemas.microsoft.com/office/drawing/2014/main" id="{9E1DB7EE-182E-1F11-FCF3-1420C597F5BA}"/>
                    </a:ext>
                  </a:extLst>
                </p:cNvPr>
                <p:cNvCxnSpPr/>
                <p:nvPr/>
              </p:nvCxnSpPr>
              <p:spPr>
                <a:xfrm>
                  <a:off x="3298656" y="4556438"/>
                  <a:ext cx="2013995" cy="0"/>
                </a:xfrm>
                <a:prstGeom prst="line">
                  <a:avLst/>
                </a:prstGeom>
                <a:ln w="285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95" name="Freeform: Shape 94">
                  <a:extLst>
                    <a:ext uri="{FF2B5EF4-FFF2-40B4-BE49-F238E27FC236}">
                      <a16:creationId xmlns:a16="http://schemas.microsoft.com/office/drawing/2014/main" id="{56A67C49-B7E0-83DB-6E23-97A513213BC2}"/>
                    </a:ext>
                  </a:extLst>
                </p:cNvPr>
                <p:cNvSpPr/>
                <p:nvPr/>
              </p:nvSpPr>
              <p:spPr>
                <a:xfrm>
                  <a:off x="5312651" y="3503142"/>
                  <a:ext cx="937550" cy="1053296"/>
                </a:xfrm>
                <a:custGeom>
                  <a:avLst/>
                  <a:gdLst>
                    <a:gd name="connsiteX0" fmla="*/ 0 w 937550"/>
                    <a:gd name="connsiteY0" fmla="*/ 1053296 h 1053296"/>
                    <a:gd name="connsiteX1" fmla="*/ 428263 w 937550"/>
                    <a:gd name="connsiteY1" fmla="*/ 902825 h 1053296"/>
                    <a:gd name="connsiteX2" fmla="*/ 787079 w 937550"/>
                    <a:gd name="connsiteY2" fmla="*/ 219919 h 1053296"/>
                    <a:gd name="connsiteX3" fmla="*/ 937550 w 937550"/>
                    <a:gd name="connsiteY3" fmla="*/ 0 h 1053296"/>
                  </a:gdLst>
                  <a:ahLst/>
                  <a:cxnLst>
                    <a:cxn ang="0">
                      <a:pos x="connsiteX0" y="connsiteY0"/>
                    </a:cxn>
                    <a:cxn ang="0">
                      <a:pos x="connsiteX1" y="connsiteY1"/>
                    </a:cxn>
                    <a:cxn ang="0">
                      <a:pos x="connsiteX2" y="connsiteY2"/>
                    </a:cxn>
                    <a:cxn ang="0">
                      <a:pos x="connsiteX3" y="connsiteY3"/>
                    </a:cxn>
                  </a:cxnLst>
                  <a:rect l="l" t="t" r="r" b="b"/>
                  <a:pathLst>
                    <a:path w="937550" h="1053296">
                      <a:moveTo>
                        <a:pt x="0" y="1053296"/>
                      </a:moveTo>
                      <a:cubicBezTo>
                        <a:pt x="148541" y="1047508"/>
                        <a:pt x="297083" y="1041721"/>
                        <a:pt x="428263" y="902825"/>
                      </a:cubicBezTo>
                      <a:cubicBezTo>
                        <a:pt x="559443" y="763929"/>
                        <a:pt x="702198" y="370390"/>
                        <a:pt x="787079" y="219919"/>
                      </a:cubicBezTo>
                      <a:cubicBezTo>
                        <a:pt x="871960" y="69448"/>
                        <a:pt x="904755" y="34724"/>
                        <a:pt x="937550" y="0"/>
                      </a:cubicBezTo>
                    </a:path>
                  </a:pathLst>
                </a:custGeom>
                <a:ln w="28575">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6" name="Freeform: Shape 95">
                  <a:extLst>
                    <a:ext uri="{FF2B5EF4-FFF2-40B4-BE49-F238E27FC236}">
                      <a16:creationId xmlns:a16="http://schemas.microsoft.com/office/drawing/2014/main" id="{8CAF7B3C-EBBA-6A59-DF43-F725F98D1C80}"/>
                    </a:ext>
                  </a:extLst>
                </p:cNvPr>
                <p:cNvSpPr/>
                <p:nvPr/>
              </p:nvSpPr>
              <p:spPr>
                <a:xfrm>
                  <a:off x="6255991" y="3693431"/>
                  <a:ext cx="1617193" cy="871895"/>
                </a:xfrm>
                <a:custGeom>
                  <a:avLst/>
                  <a:gdLst>
                    <a:gd name="connsiteX0" fmla="*/ 127032 w 1353948"/>
                    <a:gd name="connsiteY0" fmla="*/ 0 h 850875"/>
                    <a:gd name="connsiteX1" fmla="*/ 115457 w 1353948"/>
                    <a:gd name="connsiteY1" fmla="*/ 740779 h 850875"/>
                    <a:gd name="connsiteX2" fmla="*/ 1353948 w 1353948"/>
                    <a:gd name="connsiteY2" fmla="*/ 833377 h 850875"/>
                    <a:gd name="connsiteX0" fmla="*/ 191492 w 1418408"/>
                    <a:gd name="connsiteY0" fmla="*/ 0 h 857642"/>
                    <a:gd name="connsiteX1" fmla="*/ 88477 w 1418408"/>
                    <a:gd name="connsiteY1" fmla="*/ 759067 h 857642"/>
                    <a:gd name="connsiteX2" fmla="*/ 1418408 w 1418408"/>
                    <a:gd name="connsiteY2" fmla="*/ 833377 h 857642"/>
                    <a:gd name="connsiteX0" fmla="*/ 235081 w 1461997"/>
                    <a:gd name="connsiteY0" fmla="*/ 0 h 857642"/>
                    <a:gd name="connsiteX1" fmla="*/ 77202 w 1461997"/>
                    <a:gd name="connsiteY1" fmla="*/ 759067 h 857642"/>
                    <a:gd name="connsiteX2" fmla="*/ 1461997 w 1461997"/>
                    <a:gd name="connsiteY2" fmla="*/ 833377 h 857642"/>
                    <a:gd name="connsiteX0" fmla="*/ 260393 w 1456829"/>
                    <a:gd name="connsiteY0" fmla="*/ 0 h 851546"/>
                    <a:gd name="connsiteX1" fmla="*/ 72034 w 1456829"/>
                    <a:gd name="connsiteY1" fmla="*/ 752971 h 851546"/>
                    <a:gd name="connsiteX2" fmla="*/ 1456829 w 1456829"/>
                    <a:gd name="connsiteY2" fmla="*/ 827281 h 851546"/>
                    <a:gd name="connsiteX0" fmla="*/ 281093 w 1453145"/>
                    <a:gd name="connsiteY0" fmla="*/ 0 h 833258"/>
                    <a:gd name="connsiteX1" fmla="*/ 68350 w 1453145"/>
                    <a:gd name="connsiteY1" fmla="*/ 734683 h 833258"/>
                    <a:gd name="connsiteX2" fmla="*/ 1453145 w 1453145"/>
                    <a:gd name="connsiteY2" fmla="*/ 808993 h 833258"/>
                    <a:gd name="connsiteX0" fmla="*/ 328858 w 1500910"/>
                    <a:gd name="connsiteY0" fmla="*/ 0 h 833258"/>
                    <a:gd name="connsiteX1" fmla="*/ 61251 w 1500910"/>
                    <a:gd name="connsiteY1" fmla="*/ 734683 h 833258"/>
                    <a:gd name="connsiteX2" fmla="*/ 1500910 w 1500910"/>
                    <a:gd name="connsiteY2" fmla="*/ 808993 h 833258"/>
                    <a:gd name="connsiteX0" fmla="*/ 259751 w 1511813"/>
                    <a:gd name="connsiteY0" fmla="*/ 0 h 852308"/>
                    <a:gd name="connsiteX1" fmla="*/ 72154 w 1511813"/>
                    <a:gd name="connsiteY1" fmla="*/ 753733 h 852308"/>
                    <a:gd name="connsiteX2" fmla="*/ 1511813 w 1511813"/>
                    <a:gd name="connsiteY2" fmla="*/ 828043 h 852308"/>
                    <a:gd name="connsiteX0" fmla="*/ 263148 w 1515210"/>
                    <a:gd name="connsiteY0" fmla="*/ 0 h 852308"/>
                    <a:gd name="connsiteX1" fmla="*/ 75551 w 1515210"/>
                    <a:gd name="connsiteY1" fmla="*/ 753733 h 852308"/>
                    <a:gd name="connsiteX2" fmla="*/ 1515210 w 1515210"/>
                    <a:gd name="connsiteY2" fmla="*/ 828043 h 852308"/>
                    <a:gd name="connsiteX0" fmla="*/ 295760 w 1509031"/>
                    <a:gd name="connsiteY0" fmla="*/ 0 h 854194"/>
                    <a:gd name="connsiteX1" fmla="*/ 69372 w 1509031"/>
                    <a:gd name="connsiteY1" fmla="*/ 755619 h 854194"/>
                    <a:gd name="connsiteX2" fmla="*/ 1509031 w 1509031"/>
                    <a:gd name="connsiteY2" fmla="*/ 829929 h 854194"/>
                    <a:gd name="connsiteX0" fmla="*/ 295760 w 1509031"/>
                    <a:gd name="connsiteY0" fmla="*/ 0 h 863567"/>
                    <a:gd name="connsiteX1" fmla="*/ 69372 w 1509031"/>
                    <a:gd name="connsiteY1" fmla="*/ 755619 h 863567"/>
                    <a:gd name="connsiteX2" fmla="*/ 1509031 w 1509031"/>
                    <a:gd name="connsiteY2" fmla="*/ 845014 h 863567"/>
                    <a:gd name="connsiteX0" fmla="*/ 295760 w 1568142"/>
                    <a:gd name="connsiteY0" fmla="*/ 0 h 868715"/>
                    <a:gd name="connsiteX1" fmla="*/ 69372 w 1568142"/>
                    <a:gd name="connsiteY1" fmla="*/ 755619 h 868715"/>
                    <a:gd name="connsiteX2" fmla="*/ 1568142 w 1568142"/>
                    <a:gd name="connsiteY2" fmla="*/ 852557 h 868715"/>
                    <a:gd name="connsiteX0" fmla="*/ 295760 w 1568142"/>
                    <a:gd name="connsiteY0" fmla="*/ 0 h 877001"/>
                    <a:gd name="connsiteX1" fmla="*/ 69372 w 1568142"/>
                    <a:gd name="connsiteY1" fmla="*/ 755619 h 877001"/>
                    <a:gd name="connsiteX2" fmla="*/ 1568142 w 1568142"/>
                    <a:gd name="connsiteY2" fmla="*/ 863870 h 877001"/>
                    <a:gd name="connsiteX0" fmla="*/ 295760 w 1568142"/>
                    <a:gd name="connsiteY0" fmla="*/ 0 h 865862"/>
                    <a:gd name="connsiteX1" fmla="*/ 69372 w 1568142"/>
                    <a:gd name="connsiteY1" fmla="*/ 755619 h 865862"/>
                    <a:gd name="connsiteX2" fmla="*/ 1568142 w 1568142"/>
                    <a:gd name="connsiteY2" fmla="*/ 863870 h 865862"/>
                    <a:gd name="connsiteX0" fmla="*/ 295760 w 1568142"/>
                    <a:gd name="connsiteY0" fmla="*/ 0 h 861606"/>
                    <a:gd name="connsiteX1" fmla="*/ 69372 w 1568142"/>
                    <a:gd name="connsiteY1" fmla="*/ 755619 h 861606"/>
                    <a:gd name="connsiteX2" fmla="*/ 1568142 w 1568142"/>
                    <a:gd name="connsiteY2" fmla="*/ 858213 h 861606"/>
                    <a:gd name="connsiteX0" fmla="*/ 295760 w 1568142"/>
                    <a:gd name="connsiteY0" fmla="*/ 0 h 862992"/>
                    <a:gd name="connsiteX1" fmla="*/ 69372 w 1568142"/>
                    <a:gd name="connsiteY1" fmla="*/ 755619 h 862992"/>
                    <a:gd name="connsiteX2" fmla="*/ 1568142 w 1568142"/>
                    <a:gd name="connsiteY2" fmla="*/ 860099 h 862992"/>
                  </a:gdLst>
                  <a:ahLst/>
                  <a:cxnLst>
                    <a:cxn ang="0">
                      <a:pos x="connsiteX0" y="connsiteY0"/>
                    </a:cxn>
                    <a:cxn ang="0">
                      <a:pos x="connsiteX1" y="connsiteY1"/>
                    </a:cxn>
                    <a:cxn ang="0">
                      <a:pos x="connsiteX2" y="connsiteY2"/>
                    </a:cxn>
                  </a:cxnLst>
                  <a:rect l="l" t="t" r="r" b="b"/>
                  <a:pathLst>
                    <a:path w="1568142" h="862992">
                      <a:moveTo>
                        <a:pt x="295760" y="0"/>
                      </a:moveTo>
                      <a:cubicBezTo>
                        <a:pt x="164869" y="205691"/>
                        <a:pt x="-135114" y="616723"/>
                        <a:pt x="69372" y="755619"/>
                      </a:cubicBezTo>
                      <a:cubicBezTo>
                        <a:pt x="273858" y="894515"/>
                        <a:pt x="1051139" y="858107"/>
                        <a:pt x="1568142" y="860099"/>
                      </a:cubicBezTo>
                    </a:path>
                  </a:pathLst>
                </a:cu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85A26A60-2A8E-7EF0-2AE0-C067419E0DC6}"/>
                    </a:ext>
                  </a:extLst>
                </p:cNvPr>
                <p:cNvSpPr/>
                <p:nvPr/>
              </p:nvSpPr>
              <p:spPr>
                <a:xfrm>
                  <a:off x="6559953" y="3136902"/>
                  <a:ext cx="575880" cy="558436"/>
                </a:xfrm>
                <a:custGeom>
                  <a:avLst/>
                  <a:gdLst>
                    <a:gd name="connsiteX0" fmla="*/ 0 w 879095"/>
                    <a:gd name="connsiteY0" fmla="*/ 970280 h 970280"/>
                    <a:gd name="connsiteX1" fmla="*/ 721360 w 879095"/>
                    <a:gd name="connsiteY1" fmla="*/ 335280 h 970280"/>
                    <a:gd name="connsiteX2" fmla="*/ 873760 w 879095"/>
                    <a:gd name="connsiteY2" fmla="*/ 0 h 970280"/>
                    <a:gd name="connsiteX0" fmla="*/ 0 w 884330"/>
                    <a:gd name="connsiteY0" fmla="*/ 970280 h 970280"/>
                    <a:gd name="connsiteX1" fmla="*/ 721360 w 884330"/>
                    <a:gd name="connsiteY1" fmla="*/ 335280 h 970280"/>
                    <a:gd name="connsiteX2" fmla="*/ 879460 w 884330"/>
                    <a:gd name="connsiteY2" fmla="*/ 0 h 970280"/>
                    <a:gd name="connsiteX0" fmla="*/ 0 w 880262"/>
                    <a:gd name="connsiteY0" fmla="*/ 970280 h 970280"/>
                    <a:gd name="connsiteX1" fmla="*/ 721360 w 880262"/>
                    <a:gd name="connsiteY1" fmla="*/ 335280 h 970280"/>
                    <a:gd name="connsiteX2" fmla="*/ 879460 w 880262"/>
                    <a:gd name="connsiteY2" fmla="*/ 0 h 970280"/>
                    <a:gd name="connsiteX0" fmla="*/ 0 w 879616"/>
                    <a:gd name="connsiteY0" fmla="*/ 970280 h 970280"/>
                    <a:gd name="connsiteX1" fmla="*/ 606739 w 879616"/>
                    <a:gd name="connsiteY1" fmla="*/ 231370 h 970280"/>
                    <a:gd name="connsiteX2" fmla="*/ 879460 w 879616"/>
                    <a:gd name="connsiteY2" fmla="*/ 0 h 970280"/>
                    <a:gd name="connsiteX0" fmla="*/ 0 w 879587"/>
                    <a:gd name="connsiteY0" fmla="*/ 970280 h 970280"/>
                    <a:gd name="connsiteX1" fmla="*/ 606739 w 879587"/>
                    <a:gd name="connsiteY1" fmla="*/ 231370 h 970280"/>
                    <a:gd name="connsiteX2" fmla="*/ 879460 w 879587"/>
                    <a:gd name="connsiteY2" fmla="*/ 0 h 970280"/>
                    <a:gd name="connsiteX0" fmla="*/ 0 w 879585"/>
                    <a:gd name="connsiteY0" fmla="*/ 923048 h 923048"/>
                    <a:gd name="connsiteX1" fmla="*/ 606739 w 879585"/>
                    <a:gd name="connsiteY1" fmla="*/ 184138 h 923048"/>
                    <a:gd name="connsiteX2" fmla="*/ 879460 w 879585"/>
                    <a:gd name="connsiteY2" fmla="*/ 0 h 923048"/>
                    <a:gd name="connsiteX0" fmla="*/ 0 w 879460"/>
                    <a:gd name="connsiteY0" fmla="*/ 953885 h 953885"/>
                    <a:gd name="connsiteX1" fmla="*/ 606739 w 879460"/>
                    <a:gd name="connsiteY1" fmla="*/ 214975 h 953885"/>
                    <a:gd name="connsiteX2" fmla="*/ 808583 w 879460"/>
                    <a:gd name="connsiteY2" fmla="*/ 8794 h 953885"/>
                    <a:gd name="connsiteX3" fmla="*/ 879460 w 879460"/>
                    <a:gd name="connsiteY3" fmla="*/ 30837 h 953885"/>
                    <a:gd name="connsiteX0" fmla="*/ 0 w 879460"/>
                    <a:gd name="connsiteY0" fmla="*/ 953885 h 953885"/>
                    <a:gd name="connsiteX1" fmla="*/ 621434 w 879460"/>
                    <a:gd name="connsiteY1" fmla="*/ 240165 h 953885"/>
                    <a:gd name="connsiteX2" fmla="*/ 808583 w 879460"/>
                    <a:gd name="connsiteY2" fmla="*/ 8794 h 953885"/>
                    <a:gd name="connsiteX3" fmla="*/ 879460 w 879460"/>
                    <a:gd name="connsiteY3" fmla="*/ 30837 h 953885"/>
                    <a:gd name="connsiteX0" fmla="*/ 0 w 879460"/>
                    <a:gd name="connsiteY0" fmla="*/ 937718 h 937718"/>
                    <a:gd name="connsiteX1" fmla="*/ 621434 w 879460"/>
                    <a:gd name="connsiteY1" fmla="*/ 223998 h 937718"/>
                    <a:gd name="connsiteX2" fmla="*/ 837973 w 879460"/>
                    <a:gd name="connsiteY2" fmla="*/ 11519 h 937718"/>
                    <a:gd name="connsiteX3" fmla="*/ 879460 w 879460"/>
                    <a:gd name="connsiteY3" fmla="*/ 14670 h 937718"/>
                    <a:gd name="connsiteX0" fmla="*/ 0 w 879460"/>
                    <a:gd name="connsiteY0" fmla="*/ 937716 h 937716"/>
                    <a:gd name="connsiteX1" fmla="*/ 314831 w 879460"/>
                    <a:gd name="connsiteY1" fmla="*/ 578302 h 937716"/>
                    <a:gd name="connsiteX2" fmla="*/ 621434 w 879460"/>
                    <a:gd name="connsiteY2" fmla="*/ 223996 h 937716"/>
                    <a:gd name="connsiteX3" fmla="*/ 837973 w 879460"/>
                    <a:gd name="connsiteY3" fmla="*/ 11517 h 937716"/>
                    <a:gd name="connsiteX4" fmla="*/ 879460 w 879460"/>
                    <a:gd name="connsiteY4" fmla="*/ 14668 h 937716"/>
                    <a:gd name="connsiteX0" fmla="*/ 0 w 879460"/>
                    <a:gd name="connsiteY0" fmla="*/ 937716 h 937716"/>
                    <a:gd name="connsiteX1" fmla="*/ 82650 w 879460"/>
                    <a:gd name="connsiteY1" fmla="*/ 814461 h 937716"/>
                    <a:gd name="connsiteX2" fmla="*/ 314831 w 879460"/>
                    <a:gd name="connsiteY2" fmla="*/ 578302 h 937716"/>
                    <a:gd name="connsiteX3" fmla="*/ 621434 w 879460"/>
                    <a:gd name="connsiteY3" fmla="*/ 223996 h 937716"/>
                    <a:gd name="connsiteX4" fmla="*/ 837973 w 879460"/>
                    <a:gd name="connsiteY4" fmla="*/ 11517 h 937716"/>
                    <a:gd name="connsiteX5" fmla="*/ 879460 w 879460"/>
                    <a:gd name="connsiteY5" fmla="*/ 14668 h 937716"/>
                    <a:gd name="connsiteX0" fmla="*/ 0 w 879460"/>
                    <a:gd name="connsiteY0" fmla="*/ 937716 h 937716"/>
                    <a:gd name="connsiteX1" fmla="*/ 82650 w 879460"/>
                    <a:gd name="connsiteY1" fmla="*/ 814461 h 937716"/>
                    <a:gd name="connsiteX2" fmla="*/ 300136 w 879460"/>
                    <a:gd name="connsiteY2" fmla="*/ 568856 h 937716"/>
                    <a:gd name="connsiteX3" fmla="*/ 621434 w 879460"/>
                    <a:gd name="connsiteY3" fmla="*/ 223996 h 937716"/>
                    <a:gd name="connsiteX4" fmla="*/ 837973 w 879460"/>
                    <a:gd name="connsiteY4" fmla="*/ 11517 h 937716"/>
                    <a:gd name="connsiteX5" fmla="*/ 879460 w 879460"/>
                    <a:gd name="connsiteY5" fmla="*/ 14668 h 937716"/>
                    <a:gd name="connsiteX0" fmla="*/ 0 w 885545"/>
                    <a:gd name="connsiteY0" fmla="*/ 923048 h 923048"/>
                    <a:gd name="connsiteX1" fmla="*/ 82650 w 885545"/>
                    <a:gd name="connsiteY1" fmla="*/ 799793 h 923048"/>
                    <a:gd name="connsiteX2" fmla="*/ 300136 w 885545"/>
                    <a:gd name="connsiteY2" fmla="*/ 554188 h 923048"/>
                    <a:gd name="connsiteX3" fmla="*/ 621434 w 885545"/>
                    <a:gd name="connsiteY3" fmla="*/ 209328 h 923048"/>
                    <a:gd name="connsiteX4" fmla="*/ 865404 w 885545"/>
                    <a:gd name="connsiteY4" fmla="*/ 43032 h 923048"/>
                    <a:gd name="connsiteX5" fmla="*/ 879460 w 885545"/>
                    <a:gd name="connsiteY5" fmla="*/ 0 h 923048"/>
                    <a:gd name="connsiteX0" fmla="*/ 0 w 885543"/>
                    <a:gd name="connsiteY0" fmla="*/ 923048 h 923048"/>
                    <a:gd name="connsiteX1" fmla="*/ 82650 w 885543"/>
                    <a:gd name="connsiteY1" fmla="*/ 799793 h 923048"/>
                    <a:gd name="connsiteX2" fmla="*/ 300136 w 885543"/>
                    <a:gd name="connsiteY2" fmla="*/ 554188 h 923048"/>
                    <a:gd name="connsiteX3" fmla="*/ 641028 w 885543"/>
                    <a:gd name="connsiteY3" fmla="*/ 230321 h 923048"/>
                    <a:gd name="connsiteX4" fmla="*/ 865404 w 885543"/>
                    <a:gd name="connsiteY4" fmla="*/ 43032 h 923048"/>
                    <a:gd name="connsiteX5" fmla="*/ 879460 w 885543"/>
                    <a:gd name="connsiteY5" fmla="*/ 0 h 923048"/>
                    <a:gd name="connsiteX0" fmla="*/ 0 w 885545"/>
                    <a:gd name="connsiteY0" fmla="*/ 923048 h 923048"/>
                    <a:gd name="connsiteX1" fmla="*/ 82650 w 885545"/>
                    <a:gd name="connsiteY1" fmla="*/ 799793 h 923048"/>
                    <a:gd name="connsiteX2" fmla="*/ 315811 w 885545"/>
                    <a:gd name="connsiteY2" fmla="*/ 579379 h 923048"/>
                    <a:gd name="connsiteX3" fmla="*/ 641028 w 885545"/>
                    <a:gd name="connsiteY3" fmla="*/ 230321 h 923048"/>
                    <a:gd name="connsiteX4" fmla="*/ 865404 w 885545"/>
                    <a:gd name="connsiteY4" fmla="*/ 43032 h 923048"/>
                    <a:gd name="connsiteX5" fmla="*/ 879460 w 885545"/>
                    <a:gd name="connsiteY5" fmla="*/ 0 h 923048"/>
                    <a:gd name="connsiteX0" fmla="*/ 0 w 885543"/>
                    <a:gd name="connsiteY0" fmla="*/ 923048 h 923048"/>
                    <a:gd name="connsiteX1" fmla="*/ 82650 w 885543"/>
                    <a:gd name="connsiteY1" fmla="*/ 799793 h 923048"/>
                    <a:gd name="connsiteX2" fmla="*/ 315811 w 885543"/>
                    <a:gd name="connsiteY2" fmla="*/ 579379 h 923048"/>
                    <a:gd name="connsiteX3" fmla="*/ 664540 w 885543"/>
                    <a:gd name="connsiteY3" fmla="*/ 234519 h 923048"/>
                    <a:gd name="connsiteX4" fmla="*/ 865404 w 885543"/>
                    <a:gd name="connsiteY4" fmla="*/ 43032 h 923048"/>
                    <a:gd name="connsiteX5" fmla="*/ 879460 w 885543"/>
                    <a:gd name="connsiteY5" fmla="*/ 0 h 923048"/>
                    <a:gd name="connsiteX0" fmla="*/ 0 w 888457"/>
                    <a:gd name="connsiteY0" fmla="*/ 923048 h 923048"/>
                    <a:gd name="connsiteX1" fmla="*/ 82650 w 888457"/>
                    <a:gd name="connsiteY1" fmla="*/ 799793 h 923048"/>
                    <a:gd name="connsiteX2" fmla="*/ 315811 w 888457"/>
                    <a:gd name="connsiteY2" fmla="*/ 579379 h 923048"/>
                    <a:gd name="connsiteX3" fmla="*/ 664540 w 888457"/>
                    <a:gd name="connsiteY3" fmla="*/ 234519 h 923048"/>
                    <a:gd name="connsiteX4" fmla="*/ 869322 w 888457"/>
                    <a:gd name="connsiteY4" fmla="*/ 64024 h 923048"/>
                    <a:gd name="connsiteX5" fmla="*/ 879460 w 888457"/>
                    <a:gd name="connsiteY5" fmla="*/ 0 h 92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457" h="923048">
                      <a:moveTo>
                        <a:pt x="0" y="923048"/>
                      </a:moveTo>
                      <a:cubicBezTo>
                        <a:pt x="16714" y="903555"/>
                        <a:pt x="30178" y="859695"/>
                        <a:pt x="82650" y="799793"/>
                      </a:cubicBezTo>
                      <a:cubicBezTo>
                        <a:pt x="135122" y="739891"/>
                        <a:pt x="228953" y="678840"/>
                        <a:pt x="315811" y="579379"/>
                      </a:cubicBezTo>
                      <a:lnTo>
                        <a:pt x="664540" y="234519"/>
                      </a:lnTo>
                      <a:cubicBezTo>
                        <a:pt x="794406" y="88025"/>
                        <a:pt x="823869" y="94714"/>
                        <a:pt x="869322" y="64024"/>
                      </a:cubicBezTo>
                      <a:cubicBezTo>
                        <a:pt x="914775" y="33334"/>
                        <a:pt x="862749" y="7347"/>
                        <a:pt x="879460" y="0"/>
                      </a:cubicBezTo>
                    </a:path>
                  </a:pathLst>
                </a:cu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8A25C0C-017C-0807-C516-FB8CC8B3B883}"/>
                    </a:ext>
                  </a:extLst>
                </p:cNvPr>
                <p:cNvCxnSpPr>
                  <a:cxnSpLocks/>
                </p:cNvCxnSpPr>
                <p:nvPr/>
              </p:nvCxnSpPr>
              <p:spPr>
                <a:xfrm flipH="1">
                  <a:off x="7127017" y="2532861"/>
                  <a:ext cx="699" cy="62766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99" name="Freeform: Shape 98">
                  <a:extLst>
                    <a:ext uri="{FF2B5EF4-FFF2-40B4-BE49-F238E27FC236}">
                      <a16:creationId xmlns:a16="http://schemas.microsoft.com/office/drawing/2014/main" id="{EB87B6EC-69B5-BD61-EE87-7213A4759EFA}"/>
                    </a:ext>
                  </a:extLst>
                </p:cNvPr>
                <p:cNvSpPr/>
                <p:nvPr/>
              </p:nvSpPr>
              <p:spPr>
                <a:xfrm>
                  <a:off x="6249619" y="2532861"/>
                  <a:ext cx="882649" cy="970280"/>
                </a:xfrm>
                <a:custGeom>
                  <a:avLst/>
                  <a:gdLst>
                    <a:gd name="connsiteX0" fmla="*/ 0 w 879095"/>
                    <a:gd name="connsiteY0" fmla="*/ 970280 h 970280"/>
                    <a:gd name="connsiteX1" fmla="*/ 721360 w 879095"/>
                    <a:gd name="connsiteY1" fmla="*/ 335280 h 970280"/>
                    <a:gd name="connsiteX2" fmla="*/ 873760 w 879095"/>
                    <a:gd name="connsiteY2" fmla="*/ 0 h 970280"/>
                    <a:gd name="connsiteX0" fmla="*/ 0 w 884330"/>
                    <a:gd name="connsiteY0" fmla="*/ 970280 h 970280"/>
                    <a:gd name="connsiteX1" fmla="*/ 721360 w 884330"/>
                    <a:gd name="connsiteY1" fmla="*/ 335280 h 970280"/>
                    <a:gd name="connsiteX2" fmla="*/ 879460 w 884330"/>
                    <a:gd name="connsiteY2" fmla="*/ 0 h 970280"/>
                    <a:gd name="connsiteX0" fmla="*/ 0 w 880262"/>
                    <a:gd name="connsiteY0" fmla="*/ 970280 h 970280"/>
                    <a:gd name="connsiteX1" fmla="*/ 721360 w 880262"/>
                    <a:gd name="connsiteY1" fmla="*/ 335280 h 970280"/>
                    <a:gd name="connsiteX2" fmla="*/ 879460 w 880262"/>
                    <a:gd name="connsiteY2" fmla="*/ 0 h 970280"/>
                  </a:gdLst>
                  <a:ahLst/>
                  <a:cxnLst>
                    <a:cxn ang="0">
                      <a:pos x="connsiteX0" y="connsiteY0"/>
                    </a:cxn>
                    <a:cxn ang="0">
                      <a:pos x="connsiteX1" y="connsiteY1"/>
                    </a:cxn>
                    <a:cxn ang="0">
                      <a:pos x="connsiteX2" y="connsiteY2"/>
                    </a:cxn>
                  </a:cxnLst>
                  <a:rect l="l" t="t" r="r" b="b"/>
                  <a:pathLst>
                    <a:path w="880262" h="970280">
                      <a:moveTo>
                        <a:pt x="0" y="970280"/>
                      </a:moveTo>
                      <a:cubicBezTo>
                        <a:pt x="287866" y="733636"/>
                        <a:pt x="575733" y="496993"/>
                        <a:pt x="721360" y="335280"/>
                      </a:cubicBezTo>
                      <a:cubicBezTo>
                        <a:pt x="866987" y="173567"/>
                        <a:pt x="884788" y="78740"/>
                        <a:pt x="879460" y="0"/>
                      </a:cubicBezTo>
                    </a:path>
                  </a:pathLst>
                </a:cu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Flowchart: Off-page Connector 114">
              <a:extLst>
                <a:ext uri="{FF2B5EF4-FFF2-40B4-BE49-F238E27FC236}">
                  <a16:creationId xmlns:a16="http://schemas.microsoft.com/office/drawing/2014/main" id="{80FCFFA6-2ABF-6B09-714E-18194819965B}"/>
                </a:ext>
              </a:extLst>
            </p:cNvPr>
            <p:cNvSpPr/>
            <p:nvPr/>
          </p:nvSpPr>
          <p:spPr>
            <a:xfrm rot="16200000">
              <a:off x="39680128" y="878737"/>
              <a:ext cx="342584" cy="206369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9708 w 10000"/>
                <a:gd name="connsiteY2" fmla="*/ 7943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9708 w 10000"/>
                <a:gd name="connsiteY2" fmla="*/ 7943 h 10000"/>
                <a:gd name="connsiteX3" fmla="*/ 5000 w 10000"/>
                <a:gd name="connsiteY3" fmla="*/ 10000 h 10000"/>
                <a:gd name="connsiteX4" fmla="*/ 409 w 10000"/>
                <a:gd name="connsiteY4" fmla="*/ 8000 h 10000"/>
                <a:gd name="connsiteX5" fmla="*/ 0 w 10000"/>
                <a:gd name="connsiteY5" fmla="*/ 0 h 10000"/>
                <a:gd name="connsiteX0" fmla="*/ 0 w 10000"/>
                <a:gd name="connsiteY0" fmla="*/ 0 h 9943"/>
                <a:gd name="connsiteX1" fmla="*/ 10000 w 10000"/>
                <a:gd name="connsiteY1" fmla="*/ 0 h 9943"/>
                <a:gd name="connsiteX2" fmla="*/ 9708 w 10000"/>
                <a:gd name="connsiteY2" fmla="*/ 7943 h 9943"/>
                <a:gd name="connsiteX3" fmla="*/ 5000 w 10000"/>
                <a:gd name="connsiteY3" fmla="*/ 9943 h 9943"/>
                <a:gd name="connsiteX4" fmla="*/ 409 w 10000"/>
                <a:gd name="connsiteY4" fmla="*/ 8000 h 9943"/>
                <a:gd name="connsiteX5" fmla="*/ 0 w 10000"/>
                <a:gd name="connsiteY5" fmla="*/ 0 h 9943"/>
                <a:gd name="connsiteX0" fmla="*/ 0 w 10000"/>
                <a:gd name="connsiteY0" fmla="*/ 0 h 9929"/>
                <a:gd name="connsiteX1" fmla="*/ 10000 w 10000"/>
                <a:gd name="connsiteY1" fmla="*/ 0 h 9929"/>
                <a:gd name="connsiteX2" fmla="*/ 9708 w 10000"/>
                <a:gd name="connsiteY2" fmla="*/ 7989 h 9929"/>
                <a:gd name="connsiteX3" fmla="*/ 5000 w 10000"/>
                <a:gd name="connsiteY3" fmla="*/ 9929 h 9929"/>
                <a:gd name="connsiteX4" fmla="*/ 409 w 10000"/>
                <a:gd name="connsiteY4" fmla="*/ 8046 h 9929"/>
                <a:gd name="connsiteX5" fmla="*/ 0 w 10000"/>
                <a:gd name="connsiteY5" fmla="*/ 0 h 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29">
                  <a:moveTo>
                    <a:pt x="0" y="0"/>
                  </a:moveTo>
                  <a:lnTo>
                    <a:pt x="10000" y="0"/>
                  </a:lnTo>
                  <a:cubicBezTo>
                    <a:pt x="9903" y="2663"/>
                    <a:pt x="9805" y="5325"/>
                    <a:pt x="9708" y="7989"/>
                  </a:cubicBezTo>
                  <a:lnTo>
                    <a:pt x="5000" y="9929"/>
                  </a:lnTo>
                  <a:lnTo>
                    <a:pt x="409" y="8046"/>
                  </a:lnTo>
                  <a:cubicBezTo>
                    <a:pt x="273" y="5364"/>
                    <a:pt x="136" y="2682"/>
                    <a:pt x="0" y="0"/>
                  </a:cubicBezTo>
                  <a:close/>
                </a:path>
              </a:pathLst>
            </a:custGeom>
            <a:solidFill>
              <a:schemeClr val="bg2">
                <a:lumMod val="75000"/>
              </a:scheme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6D67D420-A459-DDCE-1C1E-A6F292C2DCCF}"/>
                </a:ext>
              </a:extLst>
            </p:cNvPr>
            <p:cNvSpPr/>
            <p:nvPr/>
          </p:nvSpPr>
          <p:spPr>
            <a:xfrm>
              <a:off x="41348718" y="1402981"/>
              <a:ext cx="521254" cy="293805"/>
            </a:xfrm>
            <a:custGeom>
              <a:avLst/>
              <a:gdLst>
                <a:gd name="connsiteX0" fmla="*/ 147 w 521239"/>
                <a:gd name="connsiteY0" fmla="*/ 150671 h 289596"/>
                <a:gd name="connsiteX1" fmla="*/ 208491 w 521239"/>
                <a:gd name="connsiteY1" fmla="*/ 11774 h 289596"/>
                <a:gd name="connsiteX2" fmla="*/ 289514 w 521239"/>
                <a:gd name="connsiteY2" fmla="*/ 23349 h 289596"/>
                <a:gd name="connsiteX3" fmla="*/ 521008 w 521239"/>
                <a:gd name="connsiteY3" fmla="*/ 150671 h 289596"/>
                <a:gd name="connsiteX4" fmla="*/ 243215 w 521239"/>
                <a:gd name="connsiteY4" fmla="*/ 289567 h 289596"/>
                <a:gd name="connsiteX5" fmla="*/ 147 w 521239"/>
                <a:gd name="connsiteY5" fmla="*/ 150671 h 289596"/>
                <a:gd name="connsiteX0" fmla="*/ 149 w 521254"/>
                <a:gd name="connsiteY0" fmla="*/ 154141 h 293066"/>
                <a:gd name="connsiteX1" fmla="*/ 208493 w 521254"/>
                <a:gd name="connsiteY1" fmla="*/ 15244 h 293066"/>
                <a:gd name="connsiteX2" fmla="*/ 299676 w 521254"/>
                <a:gd name="connsiteY2" fmla="*/ 19199 h 293066"/>
                <a:gd name="connsiteX3" fmla="*/ 521010 w 521254"/>
                <a:gd name="connsiteY3" fmla="*/ 154141 h 293066"/>
                <a:gd name="connsiteX4" fmla="*/ 243217 w 521254"/>
                <a:gd name="connsiteY4" fmla="*/ 293037 h 293066"/>
                <a:gd name="connsiteX5" fmla="*/ 149 w 521254"/>
                <a:gd name="connsiteY5" fmla="*/ 154141 h 293066"/>
                <a:gd name="connsiteX0" fmla="*/ 149 w 521254"/>
                <a:gd name="connsiteY0" fmla="*/ 154141 h 294581"/>
                <a:gd name="connsiteX1" fmla="*/ 208493 w 521254"/>
                <a:gd name="connsiteY1" fmla="*/ 15244 h 294581"/>
                <a:gd name="connsiteX2" fmla="*/ 299676 w 521254"/>
                <a:gd name="connsiteY2" fmla="*/ 19199 h 294581"/>
                <a:gd name="connsiteX3" fmla="*/ 521010 w 521254"/>
                <a:gd name="connsiteY3" fmla="*/ 154141 h 294581"/>
                <a:gd name="connsiteX4" fmla="*/ 243217 w 521254"/>
                <a:gd name="connsiteY4" fmla="*/ 293037 h 294581"/>
                <a:gd name="connsiteX5" fmla="*/ 149 w 521254"/>
                <a:gd name="connsiteY5" fmla="*/ 154141 h 294581"/>
                <a:gd name="connsiteX0" fmla="*/ 149 w 521254"/>
                <a:gd name="connsiteY0" fmla="*/ 154141 h 297926"/>
                <a:gd name="connsiteX1" fmla="*/ 208493 w 521254"/>
                <a:gd name="connsiteY1" fmla="*/ 15244 h 297926"/>
                <a:gd name="connsiteX2" fmla="*/ 299676 w 521254"/>
                <a:gd name="connsiteY2" fmla="*/ 19199 h 297926"/>
                <a:gd name="connsiteX3" fmla="*/ 521010 w 521254"/>
                <a:gd name="connsiteY3" fmla="*/ 154141 h 297926"/>
                <a:gd name="connsiteX4" fmla="*/ 243217 w 521254"/>
                <a:gd name="connsiteY4" fmla="*/ 293037 h 297926"/>
                <a:gd name="connsiteX5" fmla="*/ 149 w 521254"/>
                <a:gd name="connsiteY5" fmla="*/ 154141 h 297926"/>
                <a:gd name="connsiteX0" fmla="*/ 149 w 521254"/>
                <a:gd name="connsiteY0" fmla="*/ 154141 h 293805"/>
                <a:gd name="connsiteX1" fmla="*/ 208493 w 521254"/>
                <a:gd name="connsiteY1" fmla="*/ 15244 h 293805"/>
                <a:gd name="connsiteX2" fmla="*/ 299676 w 521254"/>
                <a:gd name="connsiteY2" fmla="*/ 19199 h 293805"/>
                <a:gd name="connsiteX3" fmla="*/ 521010 w 521254"/>
                <a:gd name="connsiteY3" fmla="*/ 154141 h 293805"/>
                <a:gd name="connsiteX4" fmla="*/ 243217 w 521254"/>
                <a:gd name="connsiteY4" fmla="*/ 293037 h 293805"/>
                <a:gd name="connsiteX5" fmla="*/ 149 w 521254"/>
                <a:gd name="connsiteY5" fmla="*/ 154141 h 29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254" h="293805">
                  <a:moveTo>
                    <a:pt x="149" y="154141"/>
                  </a:moveTo>
                  <a:cubicBezTo>
                    <a:pt x="-5638" y="107842"/>
                    <a:pt x="158572" y="37734"/>
                    <a:pt x="208493" y="15244"/>
                  </a:cubicBezTo>
                  <a:cubicBezTo>
                    <a:pt x="258414" y="-7246"/>
                    <a:pt x="247590" y="-3950"/>
                    <a:pt x="299676" y="19199"/>
                  </a:cubicBezTo>
                  <a:cubicBezTo>
                    <a:pt x="351762" y="42348"/>
                    <a:pt x="528727" y="109771"/>
                    <a:pt x="521010" y="154141"/>
                  </a:cubicBezTo>
                  <a:cubicBezTo>
                    <a:pt x="513294" y="198511"/>
                    <a:pt x="321089" y="303808"/>
                    <a:pt x="243217" y="293037"/>
                  </a:cubicBezTo>
                  <a:cubicBezTo>
                    <a:pt x="165345" y="282266"/>
                    <a:pt x="5936" y="200440"/>
                    <a:pt x="149" y="154141"/>
                  </a:cubicBezTo>
                  <a:close/>
                </a:path>
              </a:pathLst>
            </a:custGeom>
            <a:solidFill>
              <a:schemeClr val="bg2">
                <a:lumMod val="75000"/>
              </a:scheme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07BC329-5E5A-58A0-B33D-54D547A0B2B1}"/>
                </a:ext>
              </a:extLst>
            </p:cNvPr>
            <p:cNvSpPr/>
            <p:nvPr/>
          </p:nvSpPr>
          <p:spPr>
            <a:xfrm flipV="1">
              <a:off x="41348718" y="2148789"/>
              <a:ext cx="521254" cy="293805"/>
            </a:xfrm>
            <a:custGeom>
              <a:avLst/>
              <a:gdLst>
                <a:gd name="connsiteX0" fmla="*/ 147 w 521239"/>
                <a:gd name="connsiteY0" fmla="*/ 150671 h 289596"/>
                <a:gd name="connsiteX1" fmla="*/ 208491 w 521239"/>
                <a:gd name="connsiteY1" fmla="*/ 11774 h 289596"/>
                <a:gd name="connsiteX2" fmla="*/ 289514 w 521239"/>
                <a:gd name="connsiteY2" fmla="*/ 23349 h 289596"/>
                <a:gd name="connsiteX3" fmla="*/ 521008 w 521239"/>
                <a:gd name="connsiteY3" fmla="*/ 150671 h 289596"/>
                <a:gd name="connsiteX4" fmla="*/ 243215 w 521239"/>
                <a:gd name="connsiteY4" fmla="*/ 289567 h 289596"/>
                <a:gd name="connsiteX5" fmla="*/ 147 w 521239"/>
                <a:gd name="connsiteY5" fmla="*/ 150671 h 289596"/>
                <a:gd name="connsiteX0" fmla="*/ 149 w 521254"/>
                <a:gd name="connsiteY0" fmla="*/ 154141 h 293066"/>
                <a:gd name="connsiteX1" fmla="*/ 208493 w 521254"/>
                <a:gd name="connsiteY1" fmla="*/ 15244 h 293066"/>
                <a:gd name="connsiteX2" fmla="*/ 299676 w 521254"/>
                <a:gd name="connsiteY2" fmla="*/ 19199 h 293066"/>
                <a:gd name="connsiteX3" fmla="*/ 521010 w 521254"/>
                <a:gd name="connsiteY3" fmla="*/ 154141 h 293066"/>
                <a:gd name="connsiteX4" fmla="*/ 243217 w 521254"/>
                <a:gd name="connsiteY4" fmla="*/ 293037 h 293066"/>
                <a:gd name="connsiteX5" fmla="*/ 149 w 521254"/>
                <a:gd name="connsiteY5" fmla="*/ 154141 h 293066"/>
                <a:gd name="connsiteX0" fmla="*/ 149 w 521254"/>
                <a:gd name="connsiteY0" fmla="*/ 154141 h 294581"/>
                <a:gd name="connsiteX1" fmla="*/ 208493 w 521254"/>
                <a:gd name="connsiteY1" fmla="*/ 15244 h 294581"/>
                <a:gd name="connsiteX2" fmla="*/ 299676 w 521254"/>
                <a:gd name="connsiteY2" fmla="*/ 19199 h 294581"/>
                <a:gd name="connsiteX3" fmla="*/ 521010 w 521254"/>
                <a:gd name="connsiteY3" fmla="*/ 154141 h 294581"/>
                <a:gd name="connsiteX4" fmla="*/ 243217 w 521254"/>
                <a:gd name="connsiteY4" fmla="*/ 293037 h 294581"/>
                <a:gd name="connsiteX5" fmla="*/ 149 w 521254"/>
                <a:gd name="connsiteY5" fmla="*/ 154141 h 294581"/>
                <a:gd name="connsiteX0" fmla="*/ 149 w 521254"/>
                <a:gd name="connsiteY0" fmla="*/ 154141 h 297926"/>
                <a:gd name="connsiteX1" fmla="*/ 208493 w 521254"/>
                <a:gd name="connsiteY1" fmla="*/ 15244 h 297926"/>
                <a:gd name="connsiteX2" fmla="*/ 299676 w 521254"/>
                <a:gd name="connsiteY2" fmla="*/ 19199 h 297926"/>
                <a:gd name="connsiteX3" fmla="*/ 521010 w 521254"/>
                <a:gd name="connsiteY3" fmla="*/ 154141 h 297926"/>
                <a:gd name="connsiteX4" fmla="*/ 243217 w 521254"/>
                <a:gd name="connsiteY4" fmla="*/ 293037 h 297926"/>
                <a:gd name="connsiteX5" fmla="*/ 149 w 521254"/>
                <a:gd name="connsiteY5" fmla="*/ 154141 h 297926"/>
                <a:gd name="connsiteX0" fmla="*/ 149 w 521254"/>
                <a:gd name="connsiteY0" fmla="*/ 154141 h 293805"/>
                <a:gd name="connsiteX1" fmla="*/ 208493 w 521254"/>
                <a:gd name="connsiteY1" fmla="*/ 15244 h 293805"/>
                <a:gd name="connsiteX2" fmla="*/ 299676 w 521254"/>
                <a:gd name="connsiteY2" fmla="*/ 19199 h 293805"/>
                <a:gd name="connsiteX3" fmla="*/ 521010 w 521254"/>
                <a:gd name="connsiteY3" fmla="*/ 154141 h 293805"/>
                <a:gd name="connsiteX4" fmla="*/ 243217 w 521254"/>
                <a:gd name="connsiteY4" fmla="*/ 293037 h 293805"/>
                <a:gd name="connsiteX5" fmla="*/ 149 w 521254"/>
                <a:gd name="connsiteY5" fmla="*/ 154141 h 29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254" h="293805">
                  <a:moveTo>
                    <a:pt x="149" y="154141"/>
                  </a:moveTo>
                  <a:cubicBezTo>
                    <a:pt x="-5638" y="107842"/>
                    <a:pt x="158572" y="37734"/>
                    <a:pt x="208493" y="15244"/>
                  </a:cubicBezTo>
                  <a:cubicBezTo>
                    <a:pt x="258414" y="-7246"/>
                    <a:pt x="247590" y="-3950"/>
                    <a:pt x="299676" y="19199"/>
                  </a:cubicBezTo>
                  <a:cubicBezTo>
                    <a:pt x="351762" y="42348"/>
                    <a:pt x="528727" y="109771"/>
                    <a:pt x="521010" y="154141"/>
                  </a:cubicBezTo>
                  <a:cubicBezTo>
                    <a:pt x="513294" y="198511"/>
                    <a:pt x="321089" y="303808"/>
                    <a:pt x="243217" y="293037"/>
                  </a:cubicBezTo>
                  <a:cubicBezTo>
                    <a:pt x="165345" y="282266"/>
                    <a:pt x="5936" y="200440"/>
                    <a:pt x="149" y="154141"/>
                  </a:cubicBezTo>
                  <a:close/>
                </a:path>
              </a:pathLst>
            </a:custGeom>
            <a:solidFill>
              <a:schemeClr val="bg2">
                <a:lumMod val="75000"/>
              </a:scheme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Off-page Connector 114">
              <a:extLst>
                <a:ext uri="{FF2B5EF4-FFF2-40B4-BE49-F238E27FC236}">
                  <a16:creationId xmlns:a16="http://schemas.microsoft.com/office/drawing/2014/main" id="{DB4B746F-996D-0249-C900-C61ED160522B}"/>
                </a:ext>
              </a:extLst>
            </p:cNvPr>
            <p:cNvSpPr/>
            <p:nvPr/>
          </p:nvSpPr>
          <p:spPr>
            <a:xfrm rot="5400000" flipH="1">
              <a:off x="46940061" y="878737"/>
              <a:ext cx="342584" cy="206369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9708 w 10000"/>
                <a:gd name="connsiteY2" fmla="*/ 7943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9708 w 10000"/>
                <a:gd name="connsiteY2" fmla="*/ 7943 h 10000"/>
                <a:gd name="connsiteX3" fmla="*/ 5000 w 10000"/>
                <a:gd name="connsiteY3" fmla="*/ 10000 h 10000"/>
                <a:gd name="connsiteX4" fmla="*/ 409 w 10000"/>
                <a:gd name="connsiteY4" fmla="*/ 8000 h 10000"/>
                <a:gd name="connsiteX5" fmla="*/ 0 w 10000"/>
                <a:gd name="connsiteY5" fmla="*/ 0 h 10000"/>
                <a:gd name="connsiteX0" fmla="*/ 0 w 10000"/>
                <a:gd name="connsiteY0" fmla="*/ 0 h 9943"/>
                <a:gd name="connsiteX1" fmla="*/ 10000 w 10000"/>
                <a:gd name="connsiteY1" fmla="*/ 0 h 9943"/>
                <a:gd name="connsiteX2" fmla="*/ 9708 w 10000"/>
                <a:gd name="connsiteY2" fmla="*/ 7943 h 9943"/>
                <a:gd name="connsiteX3" fmla="*/ 5000 w 10000"/>
                <a:gd name="connsiteY3" fmla="*/ 9943 h 9943"/>
                <a:gd name="connsiteX4" fmla="*/ 409 w 10000"/>
                <a:gd name="connsiteY4" fmla="*/ 8000 h 9943"/>
                <a:gd name="connsiteX5" fmla="*/ 0 w 10000"/>
                <a:gd name="connsiteY5" fmla="*/ 0 h 9943"/>
                <a:gd name="connsiteX0" fmla="*/ 0 w 10000"/>
                <a:gd name="connsiteY0" fmla="*/ 0 h 9929"/>
                <a:gd name="connsiteX1" fmla="*/ 10000 w 10000"/>
                <a:gd name="connsiteY1" fmla="*/ 0 h 9929"/>
                <a:gd name="connsiteX2" fmla="*/ 9708 w 10000"/>
                <a:gd name="connsiteY2" fmla="*/ 7989 h 9929"/>
                <a:gd name="connsiteX3" fmla="*/ 5000 w 10000"/>
                <a:gd name="connsiteY3" fmla="*/ 9929 h 9929"/>
                <a:gd name="connsiteX4" fmla="*/ 409 w 10000"/>
                <a:gd name="connsiteY4" fmla="*/ 8046 h 9929"/>
                <a:gd name="connsiteX5" fmla="*/ 0 w 10000"/>
                <a:gd name="connsiteY5" fmla="*/ 0 h 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29">
                  <a:moveTo>
                    <a:pt x="0" y="0"/>
                  </a:moveTo>
                  <a:lnTo>
                    <a:pt x="10000" y="0"/>
                  </a:lnTo>
                  <a:cubicBezTo>
                    <a:pt x="9903" y="2663"/>
                    <a:pt x="9805" y="5325"/>
                    <a:pt x="9708" y="7989"/>
                  </a:cubicBezTo>
                  <a:lnTo>
                    <a:pt x="5000" y="9929"/>
                  </a:lnTo>
                  <a:lnTo>
                    <a:pt x="409" y="8046"/>
                  </a:lnTo>
                  <a:cubicBezTo>
                    <a:pt x="273" y="5364"/>
                    <a:pt x="136" y="2682"/>
                    <a:pt x="0" y="0"/>
                  </a:cubicBezTo>
                  <a:close/>
                </a:path>
              </a:pathLst>
            </a:custGeom>
            <a:solidFill>
              <a:schemeClr val="bg2">
                <a:lumMod val="75000"/>
              </a:scheme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B678CF09-06CD-79EF-7B29-998BFF063D56}"/>
                </a:ext>
              </a:extLst>
            </p:cNvPr>
            <p:cNvSpPr/>
            <p:nvPr/>
          </p:nvSpPr>
          <p:spPr>
            <a:xfrm flipH="1">
              <a:off x="45092801" y="1402981"/>
              <a:ext cx="521254" cy="293805"/>
            </a:xfrm>
            <a:custGeom>
              <a:avLst/>
              <a:gdLst>
                <a:gd name="connsiteX0" fmla="*/ 147 w 521239"/>
                <a:gd name="connsiteY0" fmla="*/ 150671 h 289596"/>
                <a:gd name="connsiteX1" fmla="*/ 208491 w 521239"/>
                <a:gd name="connsiteY1" fmla="*/ 11774 h 289596"/>
                <a:gd name="connsiteX2" fmla="*/ 289514 w 521239"/>
                <a:gd name="connsiteY2" fmla="*/ 23349 h 289596"/>
                <a:gd name="connsiteX3" fmla="*/ 521008 w 521239"/>
                <a:gd name="connsiteY3" fmla="*/ 150671 h 289596"/>
                <a:gd name="connsiteX4" fmla="*/ 243215 w 521239"/>
                <a:gd name="connsiteY4" fmla="*/ 289567 h 289596"/>
                <a:gd name="connsiteX5" fmla="*/ 147 w 521239"/>
                <a:gd name="connsiteY5" fmla="*/ 150671 h 289596"/>
                <a:gd name="connsiteX0" fmla="*/ 149 w 521254"/>
                <a:gd name="connsiteY0" fmla="*/ 154141 h 293066"/>
                <a:gd name="connsiteX1" fmla="*/ 208493 w 521254"/>
                <a:gd name="connsiteY1" fmla="*/ 15244 h 293066"/>
                <a:gd name="connsiteX2" fmla="*/ 299676 w 521254"/>
                <a:gd name="connsiteY2" fmla="*/ 19199 h 293066"/>
                <a:gd name="connsiteX3" fmla="*/ 521010 w 521254"/>
                <a:gd name="connsiteY3" fmla="*/ 154141 h 293066"/>
                <a:gd name="connsiteX4" fmla="*/ 243217 w 521254"/>
                <a:gd name="connsiteY4" fmla="*/ 293037 h 293066"/>
                <a:gd name="connsiteX5" fmla="*/ 149 w 521254"/>
                <a:gd name="connsiteY5" fmla="*/ 154141 h 293066"/>
                <a:gd name="connsiteX0" fmla="*/ 149 w 521254"/>
                <a:gd name="connsiteY0" fmla="*/ 154141 h 294581"/>
                <a:gd name="connsiteX1" fmla="*/ 208493 w 521254"/>
                <a:gd name="connsiteY1" fmla="*/ 15244 h 294581"/>
                <a:gd name="connsiteX2" fmla="*/ 299676 w 521254"/>
                <a:gd name="connsiteY2" fmla="*/ 19199 h 294581"/>
                <a:gd name="connsiteX3" fmla="*/ 521010 w 521254"/>
                <a:gd name="connsiteY3" fmla="*/ 154141 h 294581"/>
                <a:gd name="connsiteX4" fmla="*/ 243217 w 521254"/>
                <a:gd name="connsiteY4" fmla="*/ 293037 h 294581"/>
                <a:gd name="connsiteX5" fmla="*/ 149 w 521254"/>
                <a:gd name="connsiteY5" fmla="*/ 154141 h 294581"/>
                <a:gd name="connsiteX0" fmla="*/ 149 w 521254"/>
                <a:gd name="connsiteY0" fmla="*/ 154141 h 297926"/>
                <a:gd name="connsiteX1" fmla="*/ 208493 w 521254"/>
                <a:gd name="connsiteY1" fmla="*/ 15244 h 297926"/>
                <a:gd name="connsiteX2" fmla="*/ 299676 w 521254"/>
                <a:gd name="connsiteY2" fmla="*/ 19199 h 297926"/>
                <a:gd name="connsiteX3" fmla="*/ 521010 w 521254"/>
                <a:gd name="connsiteY3" fmla="*/ 154141 h 297926"/>
                <a:gd name="connsiteX4" fmla="*/ 243217 w 521254"/>
                <a:gd name="connsiteY4" fmla="*/ 293037 h 297926"/>
                <a:gd name="connsiteX5" fmla="*/ 149 w 521254"/>
                <a:gd name="connsiteY5" fmla="*/ 154141 h 297926"/>
                <a:gd name="connsiteX0" fmla="*/ 149 w 521254"/>
                <a:gd name="connsiteY0" fmla="*/ 154141 h 293805"/>
                <a:gd name="connsiteX1" fmla="*/ 208493 w 521254"/>
                <a:gd name="connsiteY1" fmla="*/ 15244 h 293805"/>
                <a:gd name="connsiteX2" fmla="*/ 299676 w 521254"/>
                <a:gd name="connsiteY2" fmla="*/ 19199 h 293805"/>
                <a:gd name="connsiteX3" fmla="*/ 521010 w 521254"/>
                <a:gd name="connsiteY3" fmla="*/ 154141 h 293805"/>
                <a:gd name="connsiteX4" fmla="*/ 243217 w 521254"/>
                <a:gd name="connsiteY4" fmla="*/ 293037 h 293805"/>
                <a:gd name="connsiteX5" fmla="*/ 149 w 521254"/>
                <a:gd name="connsiteY5" fmla="*/ 154141 h 29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254" h="293805">
                  <a:moveTo>
                    <a:pt x="149" y="154141"/>
                  </a:moveTo>
                  <a:cubicBezTo>
                    <a:pt x="-5638" y="107842"/>
                    <a:pt x="158572" y="37734"/>
                    <a:pt x="208493" y="15244"/>
                  </a:cubicBezTo>
                  <a:cubicBezTo>
                    <a:pt x="258414" y="-7246"/>
                    <a:pt x="247590" y="-3950"/>
                    <a:pt x="299676" y="19199"/>
                  </a:cubicBezTo>
                  <a:cubicBezTo>
                    <a:pt x="351762" y="42348"/>
                    <a:pt x="528727" y="109771"/>
                    <a:pt x="521010" y="154141"/>
                  </a:cubicBezTo>
                  <a:cubicBezTo>
                    <a:pt x="513294" y="198511"/>
                    <a:pt x="321089" y="303808"/>
                    <a:pt x="243217" y="293037"/>
                  </a:cubicBezTo>
                  <a:cubicBezTo>
                    <a:pt x="165345" y="282266"/>
                    <a:pt x="5936" y="200440"/>
                    <a:pt x="149" y="154141"/>
                  </a:cubicBezTo>
                  <a:close/>
                </a:path>
              </a:pathLst>
            </a:custGeom>
            <a:solidFill>
              <a:schemeClr val="bg2">
                <a:lumMod val="75000"/>
              </a:scheme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E81C056C-D092-0654-0A3C-E26C4477B2FF}"/>
                </a:ext>
              </a:extLst>
            </p:cNvPr>
            <p:cNvSpPr/>
            <p:nvPr/>
          </p:nvSpPr>
          <p:spPr>
            <a:xfrm flipH="1" flipV="1">
              <a:off x="45092801" y="2148789"/>
              <a:ext cx="521254" cy="293805"/>
            </a:xfrm>
            <a:custGeom>
              <a:avLst/>
              <a:gdLst>
                <a:gd name="connsiteX0" fmla="*/ 147 w 521239"/>
                <a:gd name="connsiteY0" fmla="*/ 150671 h 289596"/>
                <a:gd name="connsiteX1" fmla="*/ 208491 w 521239"/>
                <a:gd name="connsiteY1" fmla="*/ 11774 h 289596"/>
                <a:gd name="connsiteX2" fmla="*/ 289514 w 521239"/>
                <a:gd name="connsiteY2" fmla="*/ 23349 h 289596"/>
                <a:gd name="connsiteX3" fmla="*/ 521008 w 521239"/>
                <a:gd name="connsiteY3" fmla="*/ 150671 h 289596"/>
                <a:gd name="connsiteX4" fmla="*/ 243215 w 521239"/>
                <a:gd name="connsiteY4" fmla="*/ 289567 h 289596"/>
                <a:gd name="connsiteX5" fmla="*/ 147 w 521239"/>
                <a:gd name="connsiteY5" fmla="*/ 150671 h 289596"/>
                <a:gd name="connsiteX0" fmla="*/ 149 w 521254"/>
                <a:gd name="connsiteY0" fmla="*/ 154141 h 293066"/>
                <a:gd name="connsiteX1" fmla="*/ 208493 w 521254"/>
                <a:gd name="connsiteY1" fmla="*/ 15244 h 293066"/>
                <a:gd name="connsiteX2" fmla="*/ 299676 w 521254"/>
                <a:gd name="connsiteY2" fmla="*/ 19199 h 293066"/>
                <a:gd name="connsiteX3" fmla="*/ 521010 w 521254"/>
                <a:gd name="connsiteY3" fmla="*/ 154141 h 293066"/>
                <a:gd name="connsiteX4" fmla="*/ 243217 w 521254"/>
                <a:gd name="connsiteY4" fmla="*/ 293037 h 293066"/>
                <a:gd name="connsiteX5" fmla="*/ 149 w 521254"/>
                <a:gd name="connsiteY5" fmla="*/ 154141 h 293066"/>
                <a:gd name="connsiteX0" fmla="*/ 149 w 521254"/>
                <a:gd name="connsiteY0" fmla="*/ 154141 h 294581"/>
                <a:gd name="connsiteX1" fmla="*/ 208493 w 521254"/>
                <a:gd name="connsiteY1" fmla="*/ 15244 h 294581"/>
                <a:gd name="connsiteX2" fmla="*/ 299676 w 521254"/>
                <a:gd name="connsiteY2" fmla="*/ 19199 h 294581"/>
                <a:gd name="connsiteX3" fmla="*/ 521010 w 521254"/>
                <a:gd name="connsiteY3" fmla="*/ 154141 h 294581"/>
                <a:gd name="connsiteX4" fmla="*/ 243217 w 521254"/>
                <a:gd name="connsiteY4" fmla="*/ 293037 h 294581"/>
                <a:gd name="connsiteX5" fmla="*/ 149 w 521254"/>
                <a:gd name="connsiteY5" fmla="*/ 154141 h 294581"/>
                <a:gd name="connsiteX0" fmla="*/ 149 w 521254"/>
                <a:gd name="connsiteY0" fmla="*/ 154141 h 297926"/>
                <a:gd name="connsiteX1" fmla="*/ 208493 w 521254"/>
                <a:gd name="connsiteY1" fmla="*/ 15244 h 297926"/>
                <a:gd name="connsiteX2" fmla="*/ 299676 w 521254"/>
                <a:gd name="connsiteY2" fmla="*/ 19199 h 297926"/>
                <a:gd name="connsiteX3" fmla="*/ 521010 w 521254"/>
                <a:gd name="connsiteY3" fmla="*/ 154141 h 297926"/>
                <a:gd name="connsiteX4" fmla="*/ 243217 w 521254"/>
                <a:gd name="connsiteY4" fmla="*/ 293037 h 297926"/>
                <a:gd name="connsiteX5" fmla="*/ 149 w 521254"/>
                <a:gd name="connsiteY5" fmla="*/ 154141 h 297926"/>
                <a:gd name="connsiteX0" fmla="*/ 149 w 521254"/>
                <a:gd name="connsiteY0" fmla="*/ 154141 h 293805"/>
                <a:gd name="connsiteX1" fmla="*/ 208493 w 521254"/>
                <a:gd name="connsiteY1" fmla="*/ 15244 h 293805"/>
                <a:gd name="connsiteX2" fmla="*/ 299676 w 521254"/>
                <a:gd name="connsiteY2" fmla="*/ 19199 h 293805"/>
                <a:gd name="connsiteX3" fmla="*/ 521010 w 521254"/>
                <a:gd name="connsiteY3" fmla="*/ 154141 h 293805"/>
                <a:gd name="connsiteX4" fmla="*/ 243217 w 521254"/>
                <a:gd name="connsiteY4" fmla="*/ 293037 h 293805"/>
                <a:gd name="connsiteX5" fmla="*/ 149 w 521254"/>
                <a:gd name="connsiteY5" fmla="*/ 154141 h 29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254" h="293805">
                  <a:moveTo>
                    <a:pt x="149" y="154141"/>
                  </a:moveTo>
                  <a:cubicBezTo>
                    <a:pt x="-5638" y="107842"/>
                    <a:pt x="158572" y="37734"/>
                    <a:pt x="208493" y="15244"/>
                  </a:cubicBezTo>
                  <a:cubicBezTo>
                    <a:pt x="258414" y="-7246"/>
                    <a:pt x="247590" y="-3950"/>
                    <a:pt x="299676" y="19199"/>
                  </a:cubicBezTo>
                  <a:cubicBezTo>
                    <a:pt x="351762" y="42348"/>
                    <a:pt x="528727" y="109771"/>
                    <a:pt x="521010" y="154141"/>
                  </a:cubicBezTo>
                  <a:cubicBezTo>
                    <a:pt x="513294" y="198511"/>
                    <a:pt x="321089" y="303808"/>
                    <a:pt x="243217" y="293037"/>
                  </a:cubicBezTo>
                  <a:cubicBezTo>
                    <a:pt x="165345" y="282266"/>
                    <a:pt x="5936" y="200440"/>
                    <a:pt x="149" y="154141"/>
                  </a:cubicBezTo>
                  <a:close/>
                </a:path>
              </a:pathLst>
            </a:custGeom>
            <a:solidFill>
              <a:schemeClr val="bg2">
                <a:lumMod val="75000"/>
              </a:scheme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F027A3A9-C547-D593-11E3-4888F1143112}"/>
                </a:ext>
              </a:extLst>
            </p:cNvPr>
            <p:cNvCxnSpPr>
              <a:cxnSpLocks/>
            </p:cNvCxnSpPr>
            <p:nvPr/>
          </p:nvCxnSpPr>
          <p:spPr>
            <a:xfrm>
              <a:off x="38821993" y="1236335"/>
              <a:ext cx="0" cy="1343981"/>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0DA9E2B7-2E24-E547-A54B-AF4868E03BDE}"/>
                </a:ext>
              </a:extLst>
            </p:cNvPr>
            <p:cNvCxnSpPr>
              <a:cxnSpLocks/>
            </p:cNvCxnSpPr>
            <p:nvPr/>
          </p:nvCxnSpPr>
          <p:spPr>
            <a:xfrm>
              <a:off x="48143200" y="1236335"/>
              <a:ext cx="0" cy="1343981"/>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1285F3B9-A679-3E37-3F08-CBFEE3AEA505}"/>
                </a:ext>
              </a:extLst>
            </p:cNvPr>
            <p:cNvSpPr/>
            <p:nvPr/>
          </p:nvSpPr>
          <p:spPr>
            <a:xfrm>
              <a:off x="42606646" y="1328984"/>
              <a:ext cx="1859227" cy="11647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BE73C6F9-6BA0-7DFA-7194-941D0A7D2C49}"/>
                </a:ext>
              </a:extLst>
            </p:cNvPr>
            <p:cNvSpPr/>
            <p:nvPr/>
          </p:nvSpPr>
          <p:spPr>
            <a:xfrm rot="21417146">
              <a:off x="42248041" y="1707207"/>
              <a:ext cx="2483862" cy="408961"/>
            </a:xfrm>
            <a:custGeom>
              <a:avLst/>
              <a:gdLst>
                <a:gd name="connsiteX0" fmla="*/ 2 w 2499364"/>
                <a:gd name="connsiteY0" fmla="*/ 234009 h 513423"/>
                <a:gd name="connsiteX1" fmla="*/ 1193802 w 2499364"/>
                <a:gd name="connsiteY1" fmla="*/ 329 h 513423"/>
                <a:gd name="connsiteX2" fmla="*/ 2499362 w 2499364"/>
                <a:gd name="connsiteY2" fmla="*/ 284809 h 513423"/>
                <a:gd name="connsiteX3" fmla="*/ 1203962 w 2499364"/>
                <a:gd name="connsiteY3" fmla="*/ 513409 h 513423"/>
                <a:gd name="connsiteX4" fmla="*/ 2 w 2499364"/>
                <a:gd name="connsiteY4" fmla="*/ 234009 h 513423"/>
                <a:gd name="connsiteX0" fmla="*/ 2 w 2498554"/>
                <a:gd name="connsiteY0" fmla="*/ 234236 h 514272"/>
                <a:gd name="connsiteX1" fmla="*/ 1193802 w 2498554"/>
                <a:gd name="connsiteY1" fmla="*/ 556 h 514272"/>
                <a:gd name="connsiteX2" fmla="*/ 2498552 w 2498554"/>
                <a:gd name="connsiteY2" fmla="*/ 301160 h 514272"/>
                <a:gd name="connsiteX3" fmla="*/ 1203962 w 2498554"/>
                <a:gd name="connsiteY3" fmla="*/ 513636 h 514272"/>
                <a:gd name="connsiteX4" fmla="*/ 2 w 2498554"/>
                <a:gd name="connsiteY4" fmla="*/ 234236 h 514272"/>
                <a:gd name="connsiteX0" fmla="*/ 2 w 2497947"/>
                <a:gd name="connsiteY0" fmla="*/ 234439 h 514780"/>
                <a:gd name="connsiteX1" fmla="*/ 1193802 w 2497947"/>
                <a:gd name="connsiteY1" fmla="*/ 759 h 514780"/>
                <a:gd name="connsiteX2" fmla="*/ 2497945 w 2497947"/>
                <a:gd name="connsiteY2" fmla="*/ 313457 h 514780"/>
                <a:gd name="connsiteX3" fmla="*/ 1203962 w 2497947"/>
                <a:gd name="connsiteY3" fmla="*/ 513839 h 514780"/>
                <a:gd name="connsiteX4" fmla="*/ 2 w 2497947"/>
                <a:gd name="connsiteY4" fmla="*/ 234439 h 514780"/>
                <a:gd name="connsiteX0" fmla="*/ 3 w 2493737"/>
                <a:gd name="connsiteY0" fmla="*/ 226779 h 515146"/>
                <a:gd name="connsiteX1" fmla="*/ 1189592 w 2493737"/>
                <a:gd name="connsiteY1" fmla="*/ 948 h 515146"/>
                <a:gd name="connsiteX2" fmla="*/ 2493735 w 2493737"/>
                <a:gd name="connsiteY2" fmla="*/ 313646 h 515146"/>
                <a:gd name="connsiteX3" fmla="*/ 1199752 w 2493737"/>
                <a:gd name="connsiteY3" fmla="*/ 514028 h 515146"/>
                <a:gd name="connsiteX4" fmla="*/ 3 w 2493737"/>
                <a:gd name="connsiteY4" fmla="*/ 226779 h 515146"/>
                <a:gd name="connsiteX0" fmla="*/ 3 w 2484101"/>
                <a:gd name="connsiteY0" fmla="*/ 227717 h 517922"/>
                <a:gd name="connsiteX1" fmla="*/ 1189592 w 2484101"/>
                <a:gd name="connsiteY1" fmla="*/ 1886 h 517922"/>
                <a:gd name="connsiteX2" fmla="*/ 2484099 w 2484101"/>
                <a:gd name="connsiteY2" fmla="*/ 354467 h 517922"/>
                <a:gd name="connsiteX3" fmla="*/ 1199752 w 2484101"/>
                <a:gd name="connsiteY3" fmla="*/ 514966 h 517922"/>
                <a:gd name="connsiteX4" fmla="*/ 3 w 2484101"/>
                <a:gd name="connsiteY4" fmla="*/ 227717 h 5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101" h="517922">
                  <a:moveTo>
                    <a:pt x="3" y="227717"/>
                  </a:moveTo>
                  <a:cubicBezTo>
                    <a:pt x="-1690" y="142204"/>
                    <a:pt x="775576" y="-19239"/>
                    <a:pt x="1189592" y="1886"/>
                  </a:cubicBezTo>
                  <a:cubicBezTo>
                    <a:pt x="1603608" y="23011"/>
                    <a:pt x="2482406" y="268954"/>
                    <a:pt x="2484099" y="354467"/>
                  </a:cubicBezTo>
                  <a:cubicBezTo>
                    <a:pt x="2485792" y="439980"/>
                    <a:pt x="1613768" y="536091"/>
                    <a:pt x="1199752" y="514966"/>
                  </a:cubicBezTo>
                  <a:cubicBezTo>
                    <a:pt x="785736" y="493841"/>
                    <a:pt x="1696" y="313230"/>
                    <a:pt x="3" y="227717"/>
                  </a:cubicBezTo>
                  <a:close/>
                </a:path>
              </a:pathLst>
            </a:custGeom>
            <a:solidFill>
              <a:schemeClr val="bg2">
                <a:lumMod val="75000"/>
              </a:scheme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4C488461-5CAC-AD30-DBDF-758C0F114045}"/>
                </a:ext>
              </a:extLst>
            </p:cNvPr>
            <p:cNvSpPr txBox="1"/>
            <p:nvPr/>
          </p:nvSpPr>
          <p:spPr>
            <a:xfrm>
              <a:off x="44449777" y="-1300441"/>
              <a:ext cx="2013995" cy="830997"/>
            </a:xfrm>
            <a:prstGeom prst="rect">
              <a:avLst/>
            </a:prstGeom>
            <a:noFill/>
          </p:spPr>
          <p:txBody>
            <a:bodyPr wrap="square" rtlCol="0">
              <a:spAutoFit/>
            </a:bodyPr>
            <a:lstStyle/>
            <a:p>
              <a:r>
                <a:rPr lang="en-US" sz="2400" b="1" dirty="0">
                  <a:solidFill>
                    <a:schemeClr val="accent2"/>
                  </a:solidFill>
                </a:rPr>
                <a:t>Lower </a:t>
              </a:r>
            </a:p>
            <a:p>
              <a:r>
                <a:rPr lang="en-US" sz="2400" b="1" dirty="0">
                  <a:solidFill>
                    <a:schemeClr val="accent2"/>
                  </a:solidFill>
                </a:rPr>
                <a:t>Level</a:t>
              </a:r>
            </a:p>
          </p:txBody>
        </p:sp>
        <p:sp>
          <p:nvSpPr>
            <p:cNvPr id="69" name="Freeform: Shape 68">
              <a:extLst>
                <a:ext uri="{FF2B5EF4-FFF2-40B4-BE49-F238E27FC236}">
                  <a16:creationId xmlns:a16="http://schemas.microsoft.com/office/drawing/2014/main" id="{7A5C2AD4-B91C-506A-1A72-B6F45A96DBAF}"/>
                </a:ext>
              </a:extLst>
            </p:cNvPr>
            <p:cNvSpPr/>
            <p:nvPr/>
          </p:nvSpPr>
          <p:spPr>
            <a:xfrm>
              <a:off x="38892017" y="-978549"/>
              <a:ext cx="4190035" cy="2505262"/>
            </a:xfrm>
            <a:custGeom>
              <a:avLst/>
              <a:gdLst>
                <a:gd name="connsiteX0" fmla="*/ 4190035 w 4190035"/>
                <a:gd name="connsiteY0" fmla="*/ 0 h 2505262"/>
                <a:gd name="connsiteX1" fmla="*/ 3935392 w 4190035"/>
                <a:gd name="connsiteY1" fmla="*/ 474562 h 2505262"/>
                <a:gd name="connsiteX2" fmla="*/ 3067291 w 4190035"/>
                <a:gd name="connsiteY2" fmla="*/ 1377387 h 2505262"/>
                <a:gd name="connsiteX3" fmla="*/ 2442258 w 4190035"/>
                <a:gd name="connsiteY3" fmla="*/ 2314936 h 2505262"/>
                <a:gd name="connsiteX4" fmla="*/ 1747777 w 4190035"/>
                <a:gd name="connsiteY4" fmla="*/ 2488556 h 2505262"/>
                <a:gd name="connsiteX5" fmla="*/ 0 w 4190035"/>
                <a:gd name="connsiteY5" fmla="*/ 2488556 h 250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0035" h="2505262">
                  <a:moveTo>
                    <a:pt x="4190035" y="0"/>
                  </a:moveTo>
                  <a:cubicBezTo>
                    <a:pt x="4156275" y="122499"/>
                    <a:pt x="4122516" y="244998"/>
                    <a:pt x="3935392" y="474562"/>
                  </a:cubicBezTo>
                  <a:cubicBezTo>
                    <a:pt x="3748268" y="704127"/>
                    <a:pt x="3316147" y="1070658"/>
                    <a:pt x="3067291" y="1377387"/>
                  </a:cubicBezTo>
                  <a:cubicBezTo>
                    <a:pt x="2818435" y="1684116"/>
                    <a:pt x="2662177" y="2129741"/>
                    <a:pt x="2442258" y="2314936"/>
                  </a:cubicBezTo>
                  <a:cubicBezTo>
                    <a:pt x="2222339" y="2500131"/>
                    <a:pt x="2154820" y="2459619"/>
                    <a:pt x="1747777" y="2488556"/>
                  </a:cubicBezTo>
                  <a:cubicBezTo>
                    <a:pt x="1340734" y="2517493"/>
                    <a:pt x="670367" y="2503024"/>
                    <a:pt x="0" y="2488556"/>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CF3731B6-4A8A-017E-05B0-032222F70179}"/>
                </a:ext>
              </a:extLst>
            </p:cNvPr>
            <p:cNvSpPr/>
            <p:nvPr/>
          </p:nvSpPr>
          <p:spPr>
            <a:xfrm flipV="1">
              <a:off x="38871125" y="2276033"/>
              <a:ext cx="4190035" cy="2505262"/>
            </a:xfrm>
            <a:custGeom>
              <a:avLst/>
              <a:gdLst>
                <a:gd name="connsiteX0" fmla="*/ 4190035 w 4190035"/>
                <a:gd name="connsiteY0" fmla="*/ 0 h 2505262"/>
                <a:gd name="connsiteX1" fmla="*/ 3935392 w 4190035"/>
                <a:gd name="connsiteY1" fmla="*/ 474562 h 2505262"/>
                <a:gd name="connsiteX2" fmla="*/ 3067291 w 4190035"/>
                <a:gd name="connsiteY2" fmla="*/ 1377387 h 2505262"/>
                <a:gd name="connsiteX3" fmla="*/ 2442258 w 4190035"/>
                <a:gd name="connsiteY3" fmla="*/ 2314936 h 2505262"/>
                <a:gd name="connsiteX4" fmla="*/ 1747777 w 4190035"/>
                <a:gd name="connsiteY4" fmla="*/ 2488556 h 2505262"/>
                <a:gd name="connsiteX5" fmla="*/ 0 w 4190035"/>
                <a:gd name="connsiteY5" fmla="*/ 2488556 h 250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0035" h="2505262">
                  <a:moveTo>
                    <a:pt x="4190035" y="0"/>
                  </a:moveTo>
                  <a:cubicBezTo>
                    <a:pt x="4156275" y="122499"/>
                    <a:pt x="4122516" y="244998"/>
                    <a:pt x="3935392" y="474562"/>
                  </a:cubicBezTo>
                  <a:cubicBezTo>
                    <a:pt x="3748268" y="704127"/>
                    <a:pt x="3316147" y="1070658"/>
                    <a:pt x="3067291" y="1377387"/>
                  </a:cubicBezTo>
                  <a:cubicBezTo>
                    <a:pt x="2818435" y="1684116"/>
                    <a:pt x="2662177" y="2129741"/>
                    <a:pt x="2442258" y="2314936"/>
                  </a:cubicBezTo>
                  <a:cubicBezTo>
                    <a:pt x="2222339" y="2500131"/>
                    <a:pt x="2154820" y="2459619"/>
                    <a:pt x="1747777" y="2488556"/>
                  </a:cubicBezTo>
                  <a:cubicBezTo>
                    <a:pt x="1340734" y="2517493"/>
                    <a:pt x="670367" y="2503024"/>
                    <a:pt x="0" y="2488556"/>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C8080712-CC62-45C0-EFE8-F2B33A9D5C56}"/>
                </a:ext>
              </a:extLst>
            </p:cNvPr>
            <p:cNvSpPr/>
            <p:nvPr/>
          </p:nvSpPr>
          <p:spPr>
            <a:xfrm flipH="1">
              <a:off x="43915421" y="-956000"/>
              <a:ext cx="4190035" cy="2505262"/>
            </a:xfrm>
            <a:custGeom>
              <a:avLst/>
              <a:gdLst>
                <a:gd name="connsiteX0" fmla="*/ 4190035 w 4190035"/>
                <a:gd name="connsiteY0" fmla="*/ 0 h 2505262"/>
                <a:gd name="connsiteX1" fmla="*/ 3935392 w 4190035"/>
                <a:gd name="connsiteY1" fmla="*/ 474562 h 2505262"/>
                <a:gd name="connsiteX2" fmla="*/ 3067291 w 4190035"/>
                <a:gd name="connsiteY2" fmla="*/ 1377387 h 2505262"/>
                <a:gd name="connsiteX3" fmla="*/ 2442258 w 4190035"/>
                <a:gd name="connsiteY3" fmla="*/ 2314936 h 2505262"/>
                <a:gd name="connsiteX4" fmla="*/ 1747777 w 4190035"/>
                <a:gd name="connsiteY4" fmla="*/ 2488556 h 2505262"/>
                <a:gd name="connsiteX5" fmla="*/ 0 w 4190035"/>
                <a:gd name="connsiteY5" fmla="*/ 2488556 h 250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0035" h="2505262">
                  <a:moveTo>
                    <a:pt x="4190035" y="0"/>
                  </a:moveTo>
                  <a:cubicBezTo>
                    <a:pt x="4156275" y="122499"/>
                    <a:pt x="4122516" y="244998"/>
                    <a:pt x="3935392" y="474562"/>
                  </a:cubicBezTo>
                  <a:cubicBezTo>
                    <a:pt x="3748268" y="704127"/>
                    <a:pt x="3316147" y="1070658"/>
                    <a:pt x="3067291" y="1377387"/>
                  </a:cubicBezTo>
                  <a:cubicBezTo>
                    <a:pt x="2818435" y="1684116"/>
                    <a:pt x="2662177" y="2129741"/>
                    <a:pt x="2442258" y="2314936"/>
                  </a:cubicBezTo>
                  <a:cubicBezTo>
                    <a:pt x="2222339" y="2500131"/>
                    <a:pt x="2154820" y="2459619"/>
                    <a:pt x="1747777" y="2488556"/>
                  </a:cubicBezTo>
                  <a:cubicBezTo>
                    <a:pt x="1340734" y="2517493"/>
                    <a:pt x="670367" y="2503024"/>
                    <a:pt x="0" y="2488556"/>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FB6277DA-0B07-EBFF-ECDE-EB8F5EEF1DEE}"/>
                </a:ext>
              </a:extLst>
            </p:cNvPr>
            <p:cNvSpPr/>
            <p:nvPr/>
          </p:nvSpPr>
          <p:spPr>
            <a:xfrm flipH="1" flipV="1">
              <a:off x="43921621" y="2264088"/>
              <a:ext cx="4190035" cy="2505262"/>
            </a:xfrm>
            <a:custGeom>
              <a:avLst/>
              <a:gdLst>
                <a:gd name="connsiteX0" fmla="*/ 4190035 w 4190035"/>
                <a:gd name="connsiteY0" fmla="*/ 0 h 2505262"/>
                <a:gd name="connsiteX1" fmla="*/ 3935392 w 4190035"/>
                <a:gd name="connsiteY1" fmla="*/ 474562 h 2505262"/>
                <a:gd name="connsiteX2" fmla="*/ 3067291 w 4190035"/>
                <a:gd name="connsiteY2" fmla="*/ 1377387 h 2505262"/>
                <a:gd name="connsiteX3" fmla="*/ 2442258 w 4190035"/>
                <a:gd name="connsiteY3" fmla="*/ 2314936 h 2505262"/>
                <a:gd name="connsiteX4" fmla="*/ 1747777 w 4190035"/>
                <a:gd name="connsiteY4" fmla="*/ 2488556 h 2505262"/>
                <a:gd name="connsiteX5" fmla="*/ 0 w 4190035"/>
                <a:gd name="connsiteY5" fmla="*/ 2488556 h 250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0035" h="2505262">
                  <a:moveTo>
                    <a:pt x="4190035" y="0"/>
                  </a:moveTo>
                  <a:cubicBezTo>
                    <a:pt x="4156275" y="122499"/>
                    <a:pt x="4122516" y="244998"/>
                    <a:pt x="3935392" y="474562"/>
                  </a:cubicBezTo>
                  <a:cubicBezTo>
                    <a:pt x="3748268" y="704127"/>
                    <a:pt x="3316147" y="1070658"/>
                    <a:pt x="3067291" y="1377387"/>
                  </a:cubicBezTo>
                  <a:cubicBezTo>
                    <a:pt x="2818435" y="1684116"/>
                    <a:pt x="2662177" y="2129741"/>
                    <a:pt x="2442258" y="2314936"/>
                  </a:cubicBezTo>
                  <a:cubicBezTo>
                    <a:pt x="2222339" y="2500131"/>
                    <a:pt x="2154820" y="2459619"/>
                    <a:pt x="1747777" y="2488556"/>
                  </a:cubicBezTo>
                  <a:cubicBezTo>
                    <a:pt x="1340734" y="2517493"/>
                    <a:pt x="670367" y="2503024"/>
                    <a:pt x="0" y="2488556"/>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94D0C11B-2119-2D74-E4E4-1B0952BB49BE}"/>
                </a:ext>
              </a:extLst>
            </p:cNvPr>
            <p:cNvSpPr/>
            <p:nvPr/>
          </p:nvSpPr>
          <p:spPr>
            <a:xfrm>
              <a:off x="40581631" y="1516470"/>
              <a:ext cx="5760720" cy="814800"/>
            </a:xfrm>
            <a:custGeom>
              <a:avLst/>
              <a:gdLst>
                <a:gd name="connsiteX0" fmla="*/ 0 w 5753100"/>
                <a:gd name="connsiteY0" fmla="*/ 0 h 814800"/>
                <a:gd name="connsiteX1" fmla="*/ 502920 w 5753100"/>
                <a:gd name="connsiteY1" fmla="*/ 160020 h 814800"/>
                <a:gd name="connsiteX2" fmla="*/ 2026920 w 5753100"/>
                <a:gd name="connsiteY2" fmla="*/ 754380 h 814800"/>
                <a:gd name="connsiteX3" fmla="*/ 3794760 w 5753100"/>
                <a:gd name="connsiteY3" fmla="*/ 754380 h 814800"/>
                <a:gd name="connsiteX4" fmla="*/ 4800600 w 5753100"/>
                <a:gd name="connsiteY4" fmla="*/ 396240 h 814800"/>
                <a:gd name="connsiteX5" fmla="*/ 5753100 w 5753100"/>
                <a:gd name="connsiteY5" fmla="*/ 22860 h 814800"/>
                <a:gd name="connsiteX0" fmla="*/ 0 w 5760720"/>
                <a:gd name="connsiteY0" fmla="*/ 0 h 814800"/>
                <a:gd name="connsiteX1" fmla="*/ 502920 w 5760720"/>
                <a:gd name="connsiteY1" fmla="*/ 160020 h 814800"/>
                <a:gd name="connsiteX2" fmla="*/ 2026920 w 5760720"/>
                <a:gd name="connsiteY2" fmla="*/ 754380 h 814800"/>
                <a:gd name="connsiteX3" fmla="*/ 3794760 w 5760720"/>
                <a:gd name="connsiteY3" fmla="*/ 754380 h 814800"/>
                <a:gd name="connsiteX4" fmla="*/ 4800600 w 5760720"/>
                <a:gd name="connsiteY4" fmla="*/ 396240 h 814800"/>
                <a:gd name="connsiteX5" fmla="*/ 5760720 w 5760720"/>
                <a:gd name="connsiteY5" fmla="*/ 17145 h 8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0720" h="814800">
                  <a:moveTo>
                    <a:pt x="0" y="0"/>
                  </a:moveTo>
                  <a:cubicBezTo>
                    <a:pt x="82550" y="17145"/>
                    <a:pt x="165100" y="34290"/>
                    <a:pt x="502920" y="160020"/>
                  </a:cubicBezTo>
                  <a:cubicBezTo>
                    <a:pt x="840740" y="285750"/>
                    <a:pt x="1478280" y="655320"/>
                    <a:pt x="2026920" y="754380"/>
                  </a:cubicBezTo>
                  <a:cubicBezTo>
                    <a:pt x="2575560" y="853440"/>
                    <a:pt x="3332480" y="814070"/>
                    <a:pt x="3794760" y="754380"/>
                  </a:cubicBezTo>
                  <a:cubicBezTo>
                    <a:pt x="4257040" y="694690"/>
                    <a:pt x="4474210" y="518160"/>
                    <a:pt x="4800600" y="396240"/>
                  </a:cubicBezTo>
                  <a:cubicBezTo>
                    <a:pt x="5126990" y="274320"/>
                    <a:pt x="5601970" y="48895"/>
                    <a:pt x="5760720" y="17145"/>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B2274643-2D22-2332-A82E-D51FE8FEBF10}"/>
                </a:ext>
              </a:extLst>
            </p:cNvPr>
            <p:cNvSpPr/>
            <p:nvPr/>
          </p:nvSpPr>
          <p:spPr>
            <a:xfrm flipV="1">
              <a:off x="40597403" y="1477870"/>
              <a:ext cx="5760720" cy="814800"/>
            </a:xfrm>
            <a:custGeom>
              <a:avLst/>
              <a:gdLst>
                <a:gd name="connsiteX0" fmla="*/ 0 w 5753100"/>
                <a:gd name="connsiteY0" fmla="*/ 0 h 814800"/>
                <a:gd name="connsiteX1" fmla="*/ 502920 w 5753100"/>
                <a:gd name="connsiteY1" fmla="*/ 160020 h 814800"/>
                <a:gd name="connsiteX2" fmla="*/ 2026920 w 5753100"/>
                <a:gd name="connsiteY2" fmla="*/ 754380 h 814800"/>
                <a:gd name="connsiteX3" fmla="*/ 3794760 w 5753100"/>
                <a:gd name="connsiteY3" fmla="*/ 754380 h 814800"/>
                <a:gd name="connsiteX4" fmla="*/ 4800600 w 5753100"/>
                <a:gd name="connsiteY4" fmla="*/ 396240 h 814800"/>
                <a:gd name="connsiteX5" fmla="*/ 5753100 w 5753100"/>
                <a:gd name="connsiteY5" fmla="*/ 22860 h 814800"/>
                <a:gd name="connsiteX0" fmla="*/ 0 w 5760720"/>
                <a:gd name="connsiteY0" fmla="*/ 0 h 814800"/>
                <a:gd name="connsiteX1" fmla="*/ 502920 w 5760720"/>
                <a:gd name="connsiteY1" fmla="*/ 160020 h 814800"/>
                <a:gd name="connsiteX2" fmla="*/ 2026920 w 5760720"/>
                <a:gd name="connsiteY2" fmla="*/ 754380 h 814800"/>
                <a:gd name="connsiteX3" fmla="*/ 3794760 w 5760720"/>
                <a:gd name="connsiteY3" fmla="*/ 754380 h 814800"/>
                <a:gd name="connsiteX4" fmla="*/ 4800600 w 5760720"/>
                <a:gd name="connsiteY4" fmla="*/ 396240 h 814800"/>
                <a:gd name="connsiteX5" fmla="*/ 5760720 w 5760720"/>
                <a:gd name="connsiteY5" fmla="*/ 17145 h 8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0720" h="814800">
                  <a:moveTo>
                    <a:pt x="0" y="0"/>
                  </a:moveTo>
                  <a:cubicBezTo>
                    <a:pt x="82550" y="17145"/>
                    <a:pt x="165100" y="34290"/>
                    <a:pt x="502920" y="160020"/>
                  </a:cubicBezTo>
                  <a:cubicBezTo>
                    <a:pt x="840740" y="285750"/>
                    <a:pt x="1478280" y="655320"/>
                    <a:pt x="2026920" y="754380"/>
                  </a:cubicBezTo>
                  <a:cubicBezTo>
                    <a:pt x="2575560" y="853440"/>
                    <a:pt x="3332480" y="814070"/>
                    <a:pt x="3794760" y="754380"/>
                  </a:cubicBezTo>
                  <a:cubicBezTo>
                    <a:pt x="4257040" y="694690"/>
                    <a:pt x="4474210" y="518160"/>
                    <a:pt x="4800600" y="396240"/>
                  </a:cubicBezTo>
                  <a:cubicBezTo>
                    <a:pt x="5126990" y="274320"/>
                    <a:pt x="5601970" y="48895"/>
                    <a:pt x="5760720" y="17145"/>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7E8C134F-7733-A3B9-41FF-A88C93990379}"/>
                </a:ext>
              </a:extLst>
            </p:cNvPr>
            <p:cNvSpPr/>
            <p:nvPr/>
          </p:nvSpPr>
          <p:spPr>
            <a:xfrm>
              <a:off x="41624992" y="933781"/>
              <a:ext cx="970280" cy="604520"/>
            </a:xfrm>
            <a:custGeom>
              <a:avLst/>
              <a:gdLst>
                <a:gd name="connsiteX0" fmla="*/ 0 w 894080"/>
                <a:gd name="connsiteY0" fmla="*/ 0 h 604520"/>
                <a:gd name="connsiteX1" fmla="*/ 182880 w 894080"/>
                <a:gd name="connsiteY1" fmla="*/ 406400 h 604520"/>
                <a:gd name="connsiteX2" fmla="*/ 894080 w 894080"/>
                <a:gd name="connsiteY2" fmla="*/ 604520 h 604520"/>
                <a:gd name="connsiteX0" fmla="*/ 0 w 970280"/>
                <a:gd name="connsiteY0" fmla="*/ 0 h 604520"/>
                <a:gd name="connsiteX1" fmla="*/ 182880 w 970280"/>
                <a:gd name="connsiteY1" fmla="*/ 406400 h 604520"/>
                <a:gd name="connsiteX2" fmla="*/ 970280 w 970280"/>
                <a:gd name="connsiteY2" fmla="*/ 604520 h 604520"/>
              </a:gdLst>
              <a:ahLst/>
              <a:cxnLst>
                <a:cxn ang="0">
                  <a:pos x="connsiteX0" y="connsiteY0"/>
                </a:cxn>
                <a:cxn ang="0">
                  <a:pos x="connsiteX1" y="connsiteY1"/>
                </a:cxn>
                <a:cxn ang="0">
                  <a:pos x="connsiteX2" y="connsiteY2"/>
                </a:cxn>
              </a:cxnLst>
              <a:rect l="l" t="t" r="r" b="b"/>
              <a:pathLst>
                <a:path w="970280" h="604520">
                  <a:moveTo>
                    <a:pt x="0" y="0"/>
                  </a:moveTo>
                  <a:cubicBezTo>
                    <a:pt x="16933" y="152823"/>
                    <a:pt x="33867" y="305647"/>
                    <a:pt x="182880" y="406400"/>
                  </a:cubicBezTo>
                  <a:cubicBezTo>
                    <a:pt x="331893" y="507153"/>
                    <a:pt x="689186" y="555836"/>
                    <a:pt x="970280" y="60452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DB523EF3-9500-87F9-2512-F6A882119E49}"/>
                </a:ext>
              </a:extLst>
            </p:cNvPr>
            <p:cNvSpPr/>
            <p:nvPr/>
          </p:nvSpPr>
          <p:spPr>
            <a:xfrm flipV="1">
              <a:off x="41616074" y="2278646"/>
              <a:ext cx="1023620" cy="615950"/>
            </a:xfrm>
            <a:custGeom>
              <a:avLst/>
              <a:gdLst>
                <a:gd name="connsiteX0" fmla="*/ 0 w 894080"/>
                <a:gd name="connsiteY0" fmla="*/ 0 h 604520"/>
                <a:gd name="connsiteX1" fmla="*/ 182880 w 894080"/>
                <a:gd name="connsiteY1" fmla="*/ 406400 h 604520"/>
                <a:gd name="connsiteX2" fmla="*/ 894080 w 894080"/>
                <a:gd name="connsiteY2" fmla="*/ 604520 h 604520"/>
                <a:gd name="connsiteX0" fmla="*/ 0 w 970280"/>
                <a:gd name="connsiteY0" fmla="*/ 0 h 604520"/>
                <a:gd name="connsiteX1" fmla="*/ 182880 w 970280"/>
                <a:gd name="connsiteY1" fmla="*/ 406400 h 604520"/>
                <a:gd name="connsiteX2" fmla="*/ 970280 w 970280"/>
                <a:gd name="connsiteY2" fmla="*/ 604520 h 604520"/>
                <a:gd name="connsiteX0" fmla="*/ 0 w 996950"/>
                <a:gd name="connsiteY0" fmla="*/ 0 h 614045"/>
                <a:gd name="connsiteX1" fmla="*/ 182880 w 996950"/>
                <a:gd name="connsiteY1" fmla="*/ 406400 h 614045"/>
                <a:gd name="connsiteX2" fmla="*/ 996950 w 996950"/>
                <a:gd name="connsiteY2" fmla="*/ 614045 h 614045"/>
                <a:gd name="connsiteX0" fmla="*/ 0 w 1023620"/>
                <a:gd name="connsiteY0" fmla="*/ 0 h 615950"/>
                <a:gd name="connsiteX1" fmla="*/ 182880 w 1023620"/>
                <a:gd name="connsiteY1" fmla="*/ 406400 h 615950"/>
                <a:gd name="connsiteX2" fmla="*/ 1023620 w 1023620"/>
                <a:gd name="connsiteY2" fmla="*/ 615950 h 615950"/>
              </a:gdLst>
              <a:ahLst/>
              <a:cxnLst>
                <a:cxn ang="0">
                  <a:pos x="connsiteX0" y="connsiteY0"/>
                </a:cxn>
                <a:cxn ang="0">
                  <a:pos x="connsiteX1" y="connsiteY1"/>
                </a:cxn>
                <a:cxn ang="0">
                  <a:pos x="connsiteX2" y="connsiteY2"/>
                </a:cxn>
              </a:cxnLst>
              <a:rect l="l" t="t" r="r" b="b"/>
              <a:pathLst>
                <a:path w="1023620" h="615950">
                  <a:moveTo>
                    <a:pt x="0" y="0"/>
                  </a:moveTo>
                  <a:cubicBezTo>
                    <a:pt x="16933" y="152823"/>
                    <a:pt x="33867" y="305647"/>
                    <a:pt x="182880" y="406400"/>
                  </a:cubicBezTo>
                  <a:cubicBezTo>
                    <a:pt x="331893" y="507153"/>
                    <a:pt x="742526" y="567266"/>
                    <a:pt x="1023620" y="61595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C9D62703-08BF-D61A-0273-EE7F6AA07E38}"/>
                </a:ext>
              </a:extLst>
            </p:cNvPr>
            <p:cNvSpPr/>
            <p:nvPr/>
          </p:nvSpPr>
          <p:spPr>
            <a:xfrm flipH="1" flipV="1">
              <a:off x="44329308" y="2281370"/>
              <a:ext cx="1023620" cy="615950"/>
            </a:xfrm>
            <a:custGeom>
              <a:avLst/>
              <a:gdLst>
                <a:gd name="connsiteX0" fmla="*/ 0 w 894080"/>
                <a:gd name="connsiteY0" fmla="*/ 0 h 604520"/>
                <a:gd name="connsiteX1" fmla="*/ 182880 w 894080"/>
                <a:gd name="connsiteY1" fmla="*/ 406400 h 604520"/>
                <a:gd name="connsiteX2" fmla="*/ 894080 w 894080"/>
                <a:gd name="connsiteY2" fmla="*/ 604520 h 604520"/>
                <a:gd name="connsiteX0" fmla="*/ 0 w 970280"/>
                <a:gd name="connsiteY0" fmla="*/ 0 h 604520"/>
                <a:gd name="connsiteX1" fmla="*/ 182880 w 970280"/>
                <a:gd name="connsiteY1" fmla="*/ 406400 h 604520"/>
                <a:gd name="connsiteX2" fmla="*/ 970280 w 970280"/>
                <a:gd name="connsiteY2" fmla="*/ 604520 h 604520"/>
                <a:gd name="connsiteX0" fmla="*/ 0 w 996950"/>
                <a:gd name="connsiteY0" fmla="*/ 0 h 614045"/>
                <a:gd name="connsiteX1" fmla="*/ 182880 w 996950"/>
                <a:gd name="connsiteY1" fmla="*/ 406400 h 614045"/>
                <a:gd name="connsiteX2" fmla="*/ 996950 w 996950"/>
                <a:gd name="connsiteY2" fmla="*/ 614045 h 614045"/>
                <a:gd name="connsiteX0" fmla="*/ 0 w 1023620"/>
                <a:gd name="connsiteY0" fmla="*/ 0 h 615950"/>
                <a:gd name="connsiteX1" fmla="*/ 182880 w 1023620"/>
                <a:gd name="connsiteY1" fmla="*/ 406400 h 615950"/>
                <a:gd name="connsiteX2" fmla="*/ 1023620 w 1023620"/>
                <a:gd name="connsiteY2" fmla="*/ 615950 h 615950"/>
              </a:gdLst>
              <a:ahLst/>
              <a:cxnLst>
                <a:cxn ang="0">
                  <a:pos x="connsiteX0" y="connsiteY0"/>
                </a:cxn>
                <a:cxn ang="0">
                  <a:pos x="connsiteX1" y="connsiteY1"/>
                </a:cxn>
                <a:cxn ang="0">
                  <a:pos x="connsiteX2" y="connsiteY2"/>
                </a:cxn>
              </a:cxnLst>
              <a:rect l="l" t="t" r="r" b="b"/>
              <a:pathLst>
                <a:path w="1023620" h="615950">
                  <a:moveTo>
                    <a:pt x="0" y="0"/>
                  </a:moveTo>
                  <a:cubicBezTo>
                    <a:pt x="16933" y="152823"/>
                    <a:pt x="33867" y="305647"/>
                    <a:pt x="182880" y="406400"/>
                  </a:cubicBezTo>
                  <a:cubicBezTo>
                    <a:pt x="331893" y="507153"/>
                    <a:pt x="742526" y="567266"/>
                    <a:pt x="1023620" y="61595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F473B056-F0CA-320A-1FE5-4BE28857F178}"/>
                </a:ext>
              </a:extLst>
            </p:cNvPr>
            <p:cNvSpPr/>
            <p:nvPr/>
          </p:nvSpPr>
          <p:spPr>
            <a:xfrm flipH="1">
              <a:off x="44326905" y="913947"/>
              <a:ext cx="1023620" cy="615950"/>
            </a:xfrm>
            <a:custGeom>
              <a:avLst/>
              <a:gdLst>
                <a:gd name="connsiteX0" fmla="*/ 0 w 894080"/>
                <a:gd name="connsiteY0" fmla="*/ 0 h 604520"/>
                <a:gd name="connsiteX1" fmla="*/ 182880 w 894080"/>
                <a:gd name="connsiteY1" fmla="*/ 406400 h 604520"/>
                <a:gd name="connsiteX2" fmla="*/ 894080 w 894080"/>
                <a:gd name="connsiteY2" fmla="*/ 604520 h 604520"/>
                <a:gd name="connsiteX0" fmla="*/ 0 w 970280"/>
                <a:gd name="connsiteY0" fmla="*/ 0 h 604520"/>
                <a:gd name="connsiteX1" fmla="*/ 182880 w 970280"/>
                <a:gd name="connsiteY1" fmla="*/ 406400 h 604520"/>
                <a:gd name="connsiteX2" fmla="*/ 970280 w 970280"/>
                <a:gd name="connsiteY2" fmla="*/ 604520 h 604520"/>
                <a:gd name="connsiteX0" fmla="*/ 0 w 996950"/>
                <a:gd name="connsiteY0" fmla="*/ 0 h 614045"/>
                <a:gd name="connsiteX1" fmla="*/ 182880 w 996950"/>
                <a:gd name="connsiteY1" fmla="*/ 406400 h 614045"/>
                <a:gd name="connsiteX2" fmla="*/ 996950 w 996950"/>
                <a:gd name="connsiteY2" fmla="*/ 614045 h 614045"/>
                <a:gd name="connsiteX0" fmla="*/ 0 w 1023620"/>
                <a:gd name="connsiteY0" fmla="*/ 0 h 615950"/>
                <a:gd name="connsiteX1" fmla="*/ 182880 w 1023620"/>
                <a:gd name="connsiteY1" fmla="*/ 406400 h 615950"/>
                <a:gd name="connsiteX2" fmla="*/ 1023620 w 1023620"/>
                <a:gd name="connsiteY2" fmla="*/ 615950 h 615950"/>
              </a:gdLst>
              <a:ahLst/>
              <a:cxnLst>
                <a:cxn ang="0">
                  <a:pos x="connsiteX0" y="connsiteY0"/>
                </a:cxn>
                <a:cxn ang="0">
                  <a:pos x="connsiteX1" y="connsiteY1"/>
                </a:cxn>
                <a:cxn ang="0">
                  <a:pos x="connsiteX2" y="connsiteY2"/>
                </a:cxn>
              </a:cxnLst>
              <a:rect l="l" t="t" r="r" b="b"/>
              <a:pathLst>
                <a:path w="1023620" h="615950">
                  <a:moveTo>
                    <a:pt x="0" y="0"/>
                  </a:moveTo>
                  <a:cubicBezTo>
                    <a:pt x="16933" y="152823"/>
                    <a:pt x="33867" y="305647"/>
                    <a:pt x="182880" y="406400"/>
                  </a:cubicBezTo>
                  <a:cubicBezTo>
                    <a:pt x="331893" y="507153"/>
                    <a:pt x="742526" y="567266"/>
                    <a:pt x="1023620" y="61595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DD747727-3E59-6283-C076-187D7D695643}"/>
                </a:ext>
              </a:extLst>
            </p:cNvPr>
            <p:cNvCxnSpPr>
              <a:cxnSpLocks/>
            </p:cNvCxnSpPr>
            <p:nvPr/>
          </p:nvCxnSpPr>
          <p:spPr>
            <a:xfrm flipH="1">
              <a:off x="43378824" y="2331270"/>
              <a:ext cx="79690" cy="0"/>
            </a:xfrm>
            <a:prstGeom prst="straightConnector1">
              <a:avLst/>
            </a:prstGeom>
            <a:ln w="5715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C3FC29F-92E3-D3DA-CD9E-61C6BE678048}"/>
                </a:ext>
              </a:extLst>
            </p:cNvPr>
            <p:cNvCxnSpPr>
              <a:cxnSpLocks/>
            </p:cNvCxnSpPr>
            <p:nvPr/>
          </p:nvCxnSpPr>
          <p:spPr>
            <a:xfrm flipV="1">
              <a:off x="43482692" y="1477870"/>
              <a:ext cx="79690" cy="0"/>
            </a:xfrm>
            <a:prstGeom prst="straightConnector1">
              <a:avLst/>
            </a:prstGeom>
            <a:ln w="5715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BECC3D5D-B9F6-0EFF-4003-41FC8539AC3C}"/>
                </a:ext>
              </a:extLst>
            </p:cNvPr>
            <p:cNvCxnSpPr>
              <a:cxnSpLocks/>
            </p:cNvCxnSpPr>
            <p:nvPr/>
          </p:nvCxnSpPr>
          <p:spPr>
            <a:xfrm>
              <a:off x="42051725" y="3533170"/>
              <a:ext cx="104767" cy="119758"/>
            </a:xfrm>
            <a:prstGeom prst="straightConnector1">
              <a:avLst/>
            </a:prstGeom>
            <a:ln w="5715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E07B18D2-0244-1EA2-77ED-51FA2CEA2011}"/>
                </a:ext>
              </a:extLst>
            </p:cNvPr>
            <p:cNvCxnSpPr>
              <a:cxnSpLocks/>
            </p:cNvCxnSpPr>
            <p:nvPr/>
          </p:nvCxnSpPr>
          <p:spPr>
            <a:xfrm flipH="1">
              <a:off x="42057596" y="221719"/>
              <a:ext cx="52536" cy="63712"/>
            </a:xfrm>
            <a:prstGeom prst="straightConnector1">
              <a:avLst/>
            </a:prstGeom>
            <a:ln w="5715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EFC4B057-53F2-1486-B858-239423486101}"/>
                </a:ext>
              </a:extLst>
            </p:cNvPr>
            <p:cNvCxnSpPr>
              <a:cxnSpLocks/>
            </p:cNvCxnSpPr>
            <p:nvPr/>
          </p:nvCxnSpPr>
          <p:spPr>
            <a:xfrm flipH="1" flipV="1">
              <a:off x="38852172" y="1506931"/>
              <a:ext cx="79690" cy="0"/>
            </a:xfrm>
            <a:prstGeom prst="straightConnector1">
              <a:avLst/>
            </a:prstGeom>
            <a:ln w="5715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6D694E3-8C49-2503-62BC-4963AC6F3AC9}"/>
                </a:ext>
              </a:extLst>
            </p:cNvPr>
            <p:cNvCxnSpPr>
              <a:cxnSpLocks/>
            </p:cNvCxnSpPr>
            <p:nvPr/>
          </p:nvCxnSpPr>
          <p:spPr>
            <a:xfrm flipV="1">
              <a:off x="48054981" y="2276033"/>
              <a:ext cx="79690" cy="0"/>
            </a:xfrm>
            <a:prstGeom prst="straightConnector1">
              <a:avLst/>
            </a:prstGeom>
            <a:ln w="5715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96EF208D-4086-5DF4-5051-579F29EECA93}"/>
                </a:ext>
              </a:extLst>
            </p:cNvPr>
            <p:cNvCxnSpPr>
              <a:cxnSpLocks/>
            </p:cNvCxnSpPr>
            <p:nvPr/>
          </p:nvCxnSpPr>
          <p:spPr>
            <a:xfrm flipH="1" flipV="1">
              <a:off x="44758565" y="117609"/>
              <a:ext cx="119912" cy="127772"/>
            </a:xfrm>
            <a:prstGeom prst="straightConnector1">
              <a:avLst/>
            </a:prstGeom>
            <a:ln w="5715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08C4725-D5A4-B833-1AC6-21ADA199108F}"/>
                </a:ext>
              </a:extLst>
            </p:cNvPr>
            <p:cNvCxnSpPr>
              <a:cxnSpLocks/>
            </p:cNvCxnSpPr>
            <p:nvPr/>
          </p:nvCxnSpPr>
          <p:spPr>
            <a:xfrm flipV="1">
              <a:off x="44852186" y="3516719"/>
              <a:ext cx="86106" cy="84470"/>
            </a:xfrm>
            <a:prstGeom prst="straightConnector1">
              <a:avLst/>
            </a:prstGeom>
            <a:ln w="57150">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6" name="Group 105">
            <a:extLst>
              <a:ext uri="{FF2B5EF4-FFF2-40B4-BE49-F238E27FC236}">
                <a16:creationId xmlns:a16="http://schemas.microsoft.com/office/drawing/2014/main" id="{216E583A-02EF-3828-7C68-5E732E32135C}"/>
              </a:ext>
            </a:extLst>
          </p:cNvPr>
          <p:cNvGrpSpPr/>
          <p:nvPr/>
        </p:nvGrpSpPr>
        <p:grpSpPr>
          <a:xfrm>
            <a:off x="5961762" y="1517190"/>
            <a:ext cx="4243810" cy="4139687"/>
            <a:chOff x="40537417" y="-993011"/>
            <a:chExt cx="5898132" cy="5753420"/>
          </a:xfrm>
        </p:grpSpPr>
        <p:sp>
          <p:nvSpPr>
            <p:cNvPr id="107" name="Oval 106">
              <a:extLst>
                <a:ext uri="{FF2B5EF4-FFF2-40B4-BE49-F238E27FC236}">
                  <a16:creationId xmlns:a16="http://schemas.microsoft.com/office/drawing/2014/main" id="{C8682C39-9E9E-E747-6D9B-01A9E6AD3595}"/>
                </a:ext>
              </a:extLst>
            </p:cNvPr>
            <p:cNvSpPr/>
            <p:nvPr/>
          </p:nvSpPr>
          <p:spPr>
            <a:xfrm>
              <a:off x="42965788" y="-993011"/>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08" name="Oval 107">
              <a:extLst>
                <a:ext uri="{FF2B5EF4-FFF2-40B4-BE49-F238E27FC236}">
                  <a16:creationId xmlns:a16="http://schemas.microsoft.com/office/drawing/2014/main" id="{6F523DF5-DE5C-2DDF-4627-B993A9FEB0A5}"/>
                </a:ext>
              </a:extLst>
            </p:cNvPr>
            <p:cNvSpPr/>
            <p:nvPr/>
          </p:nvSpPr>
          <p:spPr>
            <a:xfrm>
              <a:off x="45317048" y="1811269"/>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09" name="Oval 108">
              <a:extLst>
                <a:ext uri="{FF2B5EF4-FFF2-40B4-BE49-F238E27FC236}">
                  <a16:creationId xmlns:a16="http://schemas.microsoft.com/office/drawing/2014/main" id="{1AD763AE-93D2-F610-A08D-4214E4CFF101}"/>
                </a:ext>
              </a:extLst>
            </p:cNvPr>
            <p:cNvSpPr/>
            <p:nvPr/>
          </p:nvSpPr>
          <p:spPr>
            <a:xfrm>
              <a:off x="43822409" y="-993011"/>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0" name="Oval 109">
              <a:extLst>
                <a:ext uri="{FF2B5EF4-FFF2-40B4-BE49-F238E27FC236}">
                  <a16:creationId xmlns:a16="http://schemas.microsoft.com/office/drawing/2014/main" id="{7A923E45-E668-49CE-13DB-282D4AFE3A73}"/>
                </a:ext>
              </a:extLst>
            </p:cNvPr>
            <p:cNvSpPr/>
            <p:nvPr/>
          </p:nvSpPr>
          <p:spPr>
            <a:xfrm>
              <a:off x="41515684" y="1834585"/>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1" name="Oval 110">
              <a:extLst>
                <a:ext uri="{FF2B5EF4-FFF2-40B4-BE49-F238E27FC236}">
                  <a16:creationId xmlns:a16="http://schemas.microsoft.com/office/drawing/2014/main" id="{A147ED1C-348A-B267-54C3-56AD84DC2C16}"/>
                </a:ext>
              </a:extLst>
            </p:cNvPr>
            <p:cNvSpPr/>
            <p:nvPr/>
          </p:nvSpPr>
          <p:spPr>
            <a:xfrm>
              <a:off x="45249383" y="834052"/>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2" name="Oval 111">
              <a:extLst>
                <a:ext uri="{FF2B5EF4-FFF2-40B4-BE49-F238E27FC236}">
                  <a16:creationId xmlns:a16="http://schemas.microsoft.com/office/drawing/2014/main" id="{0205573B-990A-DB6E-2B5B-A6BFD149E96D}"/>
                </a:ext>
              </a:extLst>
            </p:cNvPr>
            <p:cNvSpPr/>
            <p:nvPr/>
          </p:nvSpPr>
          <p:spPr>
            <a:xfrm>
              <a:off x="46236005" y="2196534"/>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3" name="Oval 112">
              <a:extLst>
                <a:ext uri="{FF2B5EF4-FFF2-40B4-BE49-F238E27FC236}">
                  <a16:creationId xmlns:a16="http://schemas.microsoft.com/office/drawing/2014/main" id="{1FCD587C-C039-317A-7D66-28844D75A4F9}"/>
                </a:ext>
              </a:extLst>
            </p:cNvPr>
            <p:cNvSpPr/>
            <p:nvPr/>
          </p:nvSpPr>
          <p:spPr>
            <a:xfrm>
              <a:off x="44274354" y="2191453"/>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4" name="Oval 113">
              <a:extLst>
                <a:ext uri="{FF2B5EF4-FFF2-40B4-BE49-F238E27FC236}">
                  <a16:creationId xmlns:a16="http://schemas.microsoft.com/office/drawing/2014/main" id="{39214E45-E9D6-BBC5-A3BB-A69520D23B82}"/>
                </a:ext>
              </a:extLst>
            </p:cNvPr>
            <p:cNvSpPr/>
            <p:nvPr/>
          </p:nvSpPr>
          <p:spPr>
            <a:xfrm>
              <a:off x="41515684" y="2746783"/>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5" name="Oval 114">
              <a:extLst>
                <a:ext uri="{FF2B5EF4-FFF2-40B4-BE49-F238E27FC236}">
                  <a16:creationId xmlns:a16="http://schemas.microsoft.com/office/drawing/2014/main" id="{BD12BAD6-E8B7-BCD7-6A42-CCE44FC96EEE}"/>
                </a:ext>
              </a:extLst>
            </p:cNvPr>
            <p:cNvSpPr/>
            <p:nvPr/>
          </p:nvSpPr>
          <p:spPr>
            <a:xfrm>
              <a:off x="42951708" y="4533185"/>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6" name="Oval 115">
              <a:extLst>
                <a:ext uri="{FF2B5EF4-FFF2-40B4-BE49-F238E27FC236}">
                  <a16:creationId xmlns:a16="http://schemas.microsoft.com/office/drawing/2014/main" id="{D6DA71C6-F490-795A-5015-809BAAF8BD33}"/>
                </a:ext>
              </a:extLst>
            </p:cNvPr>
            <p:cNvSpPr/>
            <p:nvPr/>
          </p:nvSpPr>
          <p:spPr>
            <a:xfrm>
              <a:off x="40537417" y="1433597"/>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7" name="Oval 116">
              <a:extLst>
                <a:ext uri="{FF2B5EF4-FFF2-40B4-BE49-F238E27FC236}">
                  <a16:creationId xmlns:a16="http://schemas.microsoft.com/office/drawing/2014/main" id="{098A7220-12AF-33E4-8C41-3EF6CEACB1DF}"/>
                </a:ext>
              </a:extLst>
            </p:cNvPr>
            <p:cNvSpPr/>
            <p:nvPr/>
          </p:nvSpPr>
          <p:spPr>
            <a:xfrm>
              <a:off x="42481513" y="1437084"/>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8" name="Oval 117">
              <a:extLst>
                <a:ext uri="{FF2B5EF4-FFF2-40B4-BE49-F238E27FC236}">
                  <a16:creationId xmlns:a16="http://schemas.microsoft.com/office/drawing/2014/main" id="{EFAFFC57-3F50-E4BA-40E6-4FE109CBD525}"/>
                </a:ext>
              </a:extLst>
            </p:cNvPr>
            <p:cNvSpPr/>
            <p:nvPr/>
          </p:nvSpPr>
          <p:spPr>
            <a:xfrm>
              <a:off x="41518563" y="894352"/>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19" name="Oval 118">
              <a:extLst>
                <a:ext uri="{FF2B5EF4-FFF2-40B4-BE49-F238E27FC236}">
                  <a16:creationId xmlns:a16="http://schemas.microsoft.com/office/drawing/2014/main" id="{3B69E067-D96A-8513-A893-6A756862E5B9}"/>
                </a:ext>
              </a:extLst>
            </p:cNvPr>
            <p:cNvSpPr/>
            <p:nvPr/>
          </p:nvSpPr>
          <p:spPr>
            <a:xfrm>
              <a:off x="40627556" y="2191453"/>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0" name="Oval 119">
              <a:extLst>
                <a:ext uri="{FF2B5EF4-FFF2-40B4-BE49-F238E27FC236}">
                  <a16:creationId xmlns:a16="http://schemas.microsoft.com/office/drawing/2014/main" id="{665D9803-40D9-5E36-E65C-5B4A7B8DE6E0}"/>
                </a:ext>
              </a:extLst>
            </p:cNvPr>
            <p:cNvSpPr/>
            <p:nvPr/>
          </p:nvSpPr>
          <p:spPr>
            <a:xfrm>
              <a:off x="42470998" y="2186661"/>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1" name="Oval 120">
              <a:extLst>
                <a:ext uri="{FF2B5EF4-FFF2-40B4-BE49-F238E27FC236}">
                  <a16:creationId xmlns:a16="http://schemas.microsoft.com/office/drawing/2014/main" id="{4342DA9E-C571-60B0-1AD3-C4101EC6E302}"/>
                </a:ext>
              </a:extLst>
            </p:cNvPr>
            <p:cNvSpPr/>
            <p:nvPr/>
          </p:nvSpPr>
          <p:spPr>
            <a:xfrm>
              <a:off x="43816087" y="4573167"/>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2" name="Oval 121">
              <a:extLst>
                <a:ext uri="{FF2B5EF4-FFF2-40B4-BE49-F238E27FC236}">
                  <a16:creationId xmlns:a16="http://schemas.microsoft.com/office/drawing/2014/main" id="{22996A66-EC79-6E6C-E906-9D2470487310}"/>
                </a:ext>
              </a:extLst>
            </p:cNvPr>
            <p:cNvSpPr/>
            <p:nvPr/>
          </p:nvSpPr>
          <p:spPr>
            <a:xfrm>
              <a:off x="45263765" y="2787645"/>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3" name="Oval 122">
              <a:extLst>
                <a:ext uri="{FF2B5EF4-FFF2-40B4-BE49-F238E27FC236}">
                  <a16:creationId xmlns:a16="http://schemas.microsoft.com/office/drawing/2014/main" id="{56A2AF2E-AE97-10C3-A4CF-1DBC9C8D7111}"/>
                </a:ext>
              </a:extLst>
            </p:cNvPr>
            <p:cNvSpPr/>
            <p:nvPr/>
          </p:nvSpPr>
          <p:spPr>
            <a:xfrm>
              <a:off x="46237125" y="1433597"/>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124" name="Oval 123">
              <a:extLst>
                <a:ext uri="{FF2B5EF4-FFF2-40B4-BE49-F238E27FC236}">
                  <a16:creationId xmlns:a16="http://schemas.microsoft.com/office/drawing/2014/main" id="{45F58CB8-6A64-1E38-DF37-B8B25C8E541F}"/>
                </a:ext>
              </a:extLst>
            </p:cNvPr>
            <p:cNvSpPr/>
            <p:nvPr/>
          </p:nvSpPr>
          <p:spPr>
            <a:xfrm>
              <a:off x="44265293" y="1438615"/>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sp>
        <p:nvSpPr>
          <p:cNvPr id="125" name="TextBox 124">
            <a:extLst>
              <a:ext uri="{FF2B5EF4-FFF2-40B4-BE49-F238E27FC236}">
                <a16:creationId xmlns:a16="http://schemas.microsoft.com/office/drawing/2014/main" id="{487FB9B0-6525-0B3D-C80E-034C2A7FA45C}"/>
              </a:ext>
            </a:extLst>
          </p:cNvPr>
          <p:cNvSpPr txBox="1"/>
          <p:nvPr/>
        </p:nvSpPr>
        <p:spPr>
          <a:xfrm>
            <a:off x="9274968" y="5254336"/>
            <a:ext cx="2635250" cy="437043"/>
          </a:xfrm>
          <a:prstGeom prst="rect">
            <a:avLst/>
          </a:prstGeom>
          <a:noFill/>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a:lnSpc>
                <a:spcPct val="120000"/>
              </a:lnSpc>
              <a:spcAft>
                <a:spcPts val="600"/>
              </a:spcAft>
            </a:pPr>
            <a:r>
              <a:rPr lang="en-US" altLang="zh-TW" sz="2000" b="1" dirty="0">
                <a:latin typeface="+mn-lt"/>
                <a:ea typeface="+mn-ea"/>
                <a:cs typeface="+mn-cs"/>
              </a:rPr>
              <a:t>Jughandle</a:t>
            </a:r>
          </a:p>
        </p:txBody>
      </p:sp>
      <p:sp>
        <p:nvSpPr>
          <p:cNvPr id="133" name="TextBox 132">
            <a:extLst>
              <a:ext uri="{FF2B5EF4-FFF2-40B4-BE49-F238E27FC236}">
                <a16:creationId xmlns:a16="http://schemas.microsoft.com/office/drawing/2014/main" id="{1E48F47A-52D1-E8A6-BC96-F62DBAA3427E}"/>
              </a:ext>
            </a:extLst>
          </p:cNvPr>
          <p:cNvSpPr txBox="1"/>
          <p:nvPr/>
        </p:nvSpPr>
        <p:spPr>
          <a:xfrm>
            <a:off x="9498788" y="2861559"/>
            <a:ext cx="2145139" cy="369332"/>
          </a:xfrm>
          <a:prstGeom prst="rect">
            <a:avLst/>
          </a:prstGeom>
          <a:noFill/>
        </p:spPr>
        <p:txBody>
          <a:bodyPr wrap="none" rtlCol="0">
            <a:spAutoFit/>
          </a:bodyPr>
          <a:lstStyle/>
          <a:p>
            <a:r>
              <a:rPr lang="en-US" b="1" dirty="0"/>
              <a:t>CONFLICTS</a:t>
            </a:r>
            <a:r>
              <a:rPr lang="en-US" dirty="0"/>
              <a:t>             </a:t>
            </a:r>
            <a:r>
              <a:rPr lang="en-US" b="1" dirty="0"/>
              <a:t>24</a:t>
            </a:r>
          </a:p>
        </p:txBody>
      </p:sp>
      <p:grpSp>
        <p:nvGrpSpPr>
          <p:cNvPr id="134" name="Group 133">
            <a:extLst>
              <a:ext uri="{FF2B5EF4-FFF2-40B4-BE49-F238E27FC236}">
                <a16:creationId xmlns:a16="http://schemas.microsoft.com/office/drawing/2014/main" id="{30C4ADA3-5559-B067-AD8D-91A02C6F9529}"/>
              </a:ext>
            </a:extLst>
          </p:cNvPr>
          <p:cNvGrpSpPr/>
          <p:nvPr/>
        </p:nvGrpSpPr>
        <p:grpSpPr>
          <a:xfrm>
            <a:off x="9478542" y="1807782"/>
            <a:ext cx="2713458" cy="1200329"/>
            <a:chOff x="8150905" y="2015345"/>
            <a:chExt cx="2713458" cy="1200329"/>
          </a:xfrm>
        </p:grpSpPr>
        <p:sp>
          <p:nvSpPr>
            <p:cNvPr id="135" name="TextBox 134">
              <a:extLst>
                <a:ext uri="{FF2B5EF4-FFF2-40B4-BE49-F238E27FC236}">
                  <a16:creationId xmlns:a16="http://schemas.microsoft.com/office/drawing/2014/main" id="{76FFA79C-D8BD-5982-4E3D-3267BDB59196}"/>
                </a:ext>
              </a:extLst>
            </p:cNvPr>
            <p:cNvSpPr txBox="1"/>
            <p:nvPr/>
          </p:nvSpPr>
          <p:spPr>
            <a:xfrm>
              <a:off x="8377445" y="2015345"/>
              <a:ext cx="2486918" cy="1200329"/>
            </a:xfrm>
            <a:prstGeom prst="rect">
              <a:avLst/>
            </a:prstGeom>
            <a:noFill/>
          </p:spPr>
          <p:txBody>
            <a:bodyPr wrap="square" rtlCol="0">
              <a:spAutoFit/>
            </a:bodyPr>
            <a:lstStyle/>
            <a:p>
              <a:r>
                <a:rPr lang="en-US" dirty="0"/>
                <a:t>Diverging             </a:t>
              </a:r>
              <a:r>
                <a:rPr lang="en-US" b="1" dirty="0"/>
                <a:t>6</a:t>
              </a:r>
              <a:br>
                <a:rPr lang="en-US" dirty="0"/>
              </a:br>
              <a:r>
                <a:rPr lang="en-US" dirty="0"/>
                <a:t>Merging               </a:t>
              </a:r>
              <a:r>
                <a:rPr lang="en-US" b="1" dirty="0"/>
                <a:t>8</a:t>
              </a:r>
            </a:p>
            <a:p>
              <a:r>
                <a:rPr lang="en-US" dirty="0"/>
                <a:t>Crossing               </a:t>
              </a:r>
              <a:r>
                <a:rPr lang="en-US" b="1" dirty="0"/>
                <a:t>10</a:t>
              </a:r>
              <a:br>
                <a:rPr lang="en-US" b="1" dirty="0"/>
              </a:br>
              <a:endParaRPr lang="en-US" b="1" dirty="0"/>
            </a:p>
          </p:txBody>
        </p:sp>
        <p:sp>
          <p:nvSpPr>
            <p:cNvPr id="136" name="Oval 135">
              <a:extLst>
                <a:ext uri="{FF2B5EF4-FFF2-40B4-BE49-F238E27FC236}">
                  <a16:creationId xmlns:a16="http://schemas.microsoft.com/office/drawing/2014/main" id="{28182A72-1D24-3675-314E-BBE3924C42F8}"/>
                </a:ext>
              </a:extLst>
            </p:cNvPr>
            <p:cNvSpPr/>
            <p:nvPr/>
          </p:nvSpPr>
          <p:spPr>
            <a:xfrm>
              <a:off x="8178197" y="2125552"/>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37" name="Oval 136">
              <a:extLst>
                <a:ext uri="{FF2B5EF4-FFF2-40B4-BE49-F238E27FC236}">
                  <a16:creationId xmlns:a16="http://schemas.microsoft.com/office/drawing/2014/main" id="{06D1431D-E832-2E62-DAB3-0A569D5A0BE6}"/>
                </a:ext>
              </a:extLst>
            </p:cNvPr>
            <p:cNvSpPr/>
            <p:nvPr/>
          </p:nvSpPr>
          <p:spPr>
            <a:xfrm>
              <a:off x="8178170" y="242299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38" name="Oval 137">
              <a:extLst>
                <a:ext uri="{FF2B5EF4-FFF2-40B4-BE49-F238E27FC236}">
                  <a16:creationId xmlns:a16="http://schemas.microsoft.com/office/drawing/2014/main" id="{8421EE9C-BDD4-184D-360B-A5FE1A9A286B}"/>
                </a:ext>
              </a:extLst>
            </p:cNvPr>
            <p:cNvSpPr/>
            <p:nvPr/>
          </p:nvSpPr>
          <p:spPr>
            <a:xfrm>
              <a:off x="8178170" y="2711313"/>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139" name="Straight Connector 138">
              <a:extLst>
                <a:ext uri="{FF2B5EF4-FFF2-40B4-BE49-F238E27FC236}">
                  <a16:creationId xmlns:a16="http://schemas.microsoft.com/office/drawing/2014/main" id="{D755D13F-41B8-A2B1-3942-FC130D97AFDA}"/>
                </a:ext>
              </a:extLst>
            </p:cNvPr>
            <p:cNvCxnSpPr>
              <a:cxnSpLocks/>
            </p:cNvCxnSpPr>
            <p:nvPr/>
          </p:nvCxnSpPr>
          <p:spPr>
            <a:xfrm>
              <a:off x="8150905" y="3030721"/>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grpSp>
        <p:nvGrpSpPr>
          <p:cNvPr id="144" name="Group 143">
            <a:extLst>
              <a:ext uri="{FF2B5EF4-FFF2-40B4-BE49-F238E27FC236}">
                <a16:creationId xmlns:a16="http://schemas.microsoft.com/office/drawing/2014/main" id="{EF185A42-EA29-09FC-73F2-B88CEC7E17E2}"/>
              </a:ext>
            </a:extLst>
          </p:cNvPr>
          <p:cNvGrpSpPr/>
          <p:nvPr/>
        </p:nvGrpSpPr>
        <p:grpSpPr>
          <a:xfrm>
            <a:off x="9372920" y="3373837"/>
            <a:ext cx="2286000" cy="1736725"/>
            <a:chOff x="13924083" y="4401244"/>
            <a:chExt cx="2286000" cy="1736725"/>
          </a:xfrm>
        </p:grpSpPr>
        <p:grpSp>
          <p:nvGrpSpPr>
            <p:cNvPr id="126" name="Group 125">
              <a:extLst>
                <a:ext uri="{FF2B5EF4-FFF2-40B4-BE49-F238E27FC236}">
                  <a16:creationId xmlns:a16="http://schemas.microsoft.com/office/drawing/2014/main" id="{7C7F95E2-728D-A34A-E84B-5841A87643F6}"/>
                </a:ext>
              </a:extLst>
            </p:cNvPr>
            <p:cNvGrpSpPr/>
            <p:nvPr/>
          </p:nvGrpSpPr>
          <p:grpSpPr>
            <a:xfrm>
              <a:off x="13924083" y="4401244"/>
              <a:ext cx="2286000" cy="1736725"/>
              <a:chOff x="8045283" y="3429000"/>
              <a:chExt cx="2286000" cy="1736725"/>
            </a:xfrm>
          </p:grpSpPr>
          <p:sp>
            <p:nvSpPr>
              <p:cNvPr id="127" name="Arrow: Chevron 126">
                <a:extLst>
                  <a:ext uri="{FF2B5EF4-FFF2-40B4-BE49-F238E27FC236}">
                    <a16:creationId xmlns:a16="http://schemas.microsoft.com/office/drawing/2014/main" id="{E5585DE3-1181-3136-6DCA-198BE6E79886}"/>
                  </a:ext>
                </a:extLst>
              </p:cNvPr>
              <p:cNvSpPr/>
              <p:nvPr/>
            </p:nvSpPr>
            <p:spPr>
              <a:xfrm flipH="1">
                <a:off x="8045283" y="3429000"/>
                <a:ext cx="2286000" cy="547688"/>
              </a:xfrm>
              <a:prstGeom prst="chevron">
                <a:avLst/>
              </a:prstGeom>
              <a:gradFill>
                <a:gsLst>
                  <a:gs pos="0">
                    <a:schemeClr val="accent4">
                      <a:lumMod val="60000"/>
                      <a:lumOff val="40000"/>
                    </a:schemeClr>
                  </a:gs>
                  <a:gs pos="100000">
                    <a:schemeClr val="accent4"/>
                  </a:gs>
                </a:gsLst>
                <a:lin ang="19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129" name="Group 21">
                <a:extLst>
                  <a:ext uri="{FF2B5EF4-FFF2-40B4-BE49-F238E27FC236}">
                    <a16:creationId xmlns:a16="http://schemas.microsoft.com/office/drawing/2014/main" id="{6EE7A94C-104D-0DB7-1C2E-68ADBB899144}"/>
                  </a:ext>
                </a:extLst>
              </p:cNvPr>
              <p:cNvGrpSpPr>
                <a:grpSpLocks/>
              </p:cNvGrpSpPr>
              <p:nvPr/>
            </p:nvGrpSpPr>
            <p:grpSpPr bwMode="auto">
              <a:xfrm flipV="1">
                <a:off x="8731083" y="3976688"/>
                <a:ext cx="914400" cy="1189037"/>
                <a:chOff x="1066124" y="1069200"/>
                <a:chExt cx="914400" cy="1188720"/>
              </a:xfrm>
            </p:grpSpPr>
            <p:sp>
              <p:nvSpPr>
                <p:cNvPr id="131" name="Oval 130">
                  <a:extLst>
                    <a:ext uri="{FF2B5EF4-FFF2-40B4-BE49-F238E27FC236}">
                      <a16:creationId xmlns:a16="http://schemas.microsoft.com/office/drawing/2014/main" id="{655F21B5-9059-05D0-E887-28DCEB44D714}"/>
                    </a:ext>
                  </a:extLst>
                </p:cNvPr>
                <p:cNvSpPr/>
                <p:nvPr/>
              </p:nvSpPr>
              <p:spPr>
                <a:xfrm>
                  <a:off x="1066124" y="1069200"/>
                  <a:ext cx="914400" cy="914156"/>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132" name="Straight Connector 131">
                  <a:extLst>
                    <a:ext uri="{FF2B5EF4-FFF2-40B4-BE49-F238E27FC236}">
                      <a16:creationId xmlns:a16="http://schemas.microsoft.com/office/drawing/2014/main" id="{452201B1-B934-104B-DB54-9212A28A7AFC}"/>
                    </a:ext>
                  </a:extLst>
                </p:cNvPr>
                <p:cNvCxnSpPr>
                  <a:cxnSpLocks/>
                  <a:stCxn id="131" idx="4"/>
                </p:cNvCxnSpPr>
                <p:nvPr/>
              </p:nvCxnSpPr>
              <p:spPr>
                <a:xfrm>
                  <a:off x="1523324" y="1983356"/>
                  <a:ext cx="0" cy="27456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0" name="TextBox 39">
                <a:extLst>
                  <a:ext uri="{FF2B5EF4-FFF2-40B4-BE49-F238E27FC236}">
                    <a16:creationId xmlns:a16="http://schemas.microsoft.com/office/drawing/2014/main" id="{13CF35FB-9FCE-9D63-8197-6254257BE36C}"/>
                  </a:ext>
                </a:extLst>
              </p:cNvPr>
              <p:cNvSpPr txBox="1">
                <a:spLocks noChangeArrowheads="1"/>
              </p:cNvSpPr>
              <p:nvPr/>
            </p:nvSpPr>
            <p:spPr bwMode="auto">
              <a:xfrm>
                <a:off x="8171151" y="3484163"/>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05</a:t>
                </a:r>
              </a:p>
            </p:txBody>
          </p:sp>
        </p:grpSp>
        <p:pic>
          <p:nvPicPr>
            <p:cNvPr id="141" name="Graphic 140" descr="Arrow: Horizontal U-turn outline">
              <a:extLst>
                <a:ext uri="{FF2B5EF4-FFF2-40B4-BE49-F238E27FC236}">
                  <a16:creationId xmlns:a16="http://schemas.microsoft.com/office/drawing/2014/main" id="{894700F4-DB96-399A-6B26-EA1492E2E2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7205" y="5356632"/>
              <a:ext cx="604006" cy="604006"/>
            </a:xfrm>
            <a:prstGeom prst="rect">
              <a:avLst/>
            </a:prstGeom>
          </p:spPr>
        </p:pic>
      </p:grpSp>
      <p:grpSp>
        <p:nvGrpSpPr>
          <p:cNvPr id="143" name="Group 142">
            <a:extLst>
              <a:ext uri="{FF2B5EF4-FFF2-40B4-BE49-F238E27FC236}">
                <a16:creationId xmlns:a16="http://schemas.microsoft.com/office/drawing/2014/main" id="{9584F651-52CD-1868-763B-0158AF387712}"/>
              </a:ext>
            </a:extLst>
          </p:cNvPr>
          <p:cNvGrpSpPr/>
          <p:nvPr/>
        </p:nvGrpSpPr>
        <p:grpSpPr>
          <a:xfrm>
            <a:off x="990433" y="2092325"/>
            <a:ext cx="2286000" cy="1738313"/>
            <a:chOff x="990433" y="1825625"/>
            <a:chExt cx="2286000" cy="1738313"/>
          </a:xfrm>
        </p:grpSpPr>
        <p:grpSp>
          <p:nvGrpSpPr>
            <p:cNvPr id="32" name="Group 31">
              <a:extLst>
                <a:ext uri="{FF2B5EF4-FFF2-40B4-BE49-F238E27FC236}">
                  <a16:creationId xmlns:a16="http://schemas.microsoft.com/office/drawing/2014/main" id="{97D15B43-77FE-EDD5-0258-360A92B46FAC}"/>
                </a:ext>
              </a:extLst>
            </p:cNvPr>
            <p:cNvGrpSpPr/>
            <p:nvPr/>
          </p:nvGrpSpPr>
          <p:grpSpPr>
            <a:xfrm>
              <a:off x="990433" y="1825625"/>
              <a:ext cx="2286000" cy="1738313"/>
              <a:chOff x="5771983" y="2238375"/>
              <a:chExt cx="2286000" cy="1738313"/>
            </a:xfrm>
          </p:grpSpPr>
          <p:sp>
            <p:nvSpPr>
              <p:cNvPr id="33" name="Arrow: Chevron 32">
                <a:extLst>
                  <a:ext uri="{FF2B5EF4-FFF2-40B4-BE49-F238E27FC236}">
                    <a16:creationId xmlns:a16="http://schemas.microsoft.com/office/drawing/2014/main" id="{1D9A346C-3BD4-6C32-E815-7B3B7A465FD2}"/>
                  </a:ext>
                </a:extLst>
              </p:cNvPr>
              <p:cNvSpPr/>
              <p:nvPr/>
            </p:nvSpPr>
            <p:spPr>
              <a:xfrm>
                <a:off x="5771983" y="3429000"/>
                <a:ext cx="2286000" cy="547688"/>
              </a:xfrm>
              <a:prstGeom prst="chevron">
                <a:avLst/>
              </a:prstGeom>
              <a:gradFill>
                <a:gsLst>
                  <a:gs pos="0">
                    <a:schemeClr val="accent3">
                      <a:lumMod val="60000"/>
                      <a:lumOff val="40000"/>
                    </a:schemeClr>
                  </a:gs>
                  <a:gs pos="100000">
                    <a:schemeClr val="accent3"/>
                  </a:gs>
                </a:gsLst>
                <a:lin ang="19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35" name="Group 18">
                <a:extLst>
                  <a:ext uri="{FF2B5EF4-FFF2-40B4-BE49-F238E27FC236}">
                    <a16:creationId xmlns:a16="http://schemas.microsoft.com/office/drawing/2014/main" id="{CF2851A2-5B9B-F19E-0E76-09B5484D8553}"/>
                  </a:ext>
                </a:extLst>
              </p:cNvPr>
              <p:cNvGrpSpPr>
                <a:grpSpLocks/>
              </p:cNvGrpSpPr>
              <p:nvPr/>
            </p:nvGrpSpPr>
            <p:grpSpPr bwMode="auto">
              <a:xfrm>
                <a:off x="6457783" y="2238375"/>
                <a:ext cx="914400" cy="1187450"/>
                <a:chOff x="1066124" y="1069200"/>
                <a:chExt cx="914400" cy="1188720"/>
              </a:xfrm>
            </p:grpSpPr>
            <p:sp>
              <p:nvSpPr>
                <p:cNvPr id="38" name="Oval 37">
                  <a:extLst>
                    <a:ext uri="{FF2B5EF4-FFF2-40B4-BE49-F238E27FC236}">
                      <a16:creationId xmlns:a16="http://schemas.microsoft.com/office/drawing/2014/main" id="{A3AEAC06-D10D-1252-E61B-37047F4FE462}"/>
                    </a:ext>
                  </a:extLst>
                </p:cNvPr>
                <p:cNvSpPr/>
                <p:nvPr/>
              </p:nvSpPr>
              <p:spPr>
                <a:xfrm>
                  <a:off x="1066124" y="1069200"/>
                  <a:ext cx="914400" cy="913789"/>
                </a:xfrm>
                <a:prstGeom prst="ellipse">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39" name="Straight Connector 38">
                  <a:extLst>
                    <a:ext uri="{FF2B5EF4-FFF2-40B4-BE49-F238E27FC236}">
                      <a16:creationId xmlns:a16="http://schemas.microsoft.com/office/drawing/2014/main" id="{9F442781-AE18-E42D-90EA-CB3AE57AA337}"/>
                    </a:ext>
                  </a:extLst>
                </p:cNvPr>
                <p:cNvCxnSpPr>
                  <a:cxnSpLocks/>
                  <a:stCxn id="38" idx="4"/>
                </p:cNvCxnSpPr>
                <p:nvPr/>
              </p:nvCxnSpPr>
              <p:spPr>
                <a:xfrm>
                  <a:off x="1523324" y="1982989"/>
                  <a:ext cx="0" cy="27493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6" name="TextBox 38">
                <a:extLst>
                  <a:ext uri="{FF2B5EF4-FFF2-40B4-BE49-F238E27FC236}">
                    <a16:creationId xmlns:a16="http://schemas.microsoft.com/office/drawing/2014/main" id="{114936D7-170C-DC6E-1B1F-71113FF55817}"/>
                  </a:ext>
                </a:extLst>
              </p:cNvPr>
              <p:cNvSpPr txBox="1">
                <a:spLocks noChangeArrowheads="1"/>
              </p:cNvSpPr>
              <p:nvPr/>
            </p:nvSpPr>
            <p:spPr bwMode="auto">
              <a:xfrm>
                <a:off x="7272171" y="3471863"/>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04</a:t>
                </a:r>
              </a:p>
            </p:txBody>
          </p:sp>
          <p:sp>
            <p:nvSpPr>
              <p:cNvPr id="37" name="TextBox 36">
                <a:extLst>
                  <a:ext uri="{FF2B5EF4-FFF2-40B4-BE49-F238E27FC236}">
                    <a16:creationId xmlns:a16="http://schemas.microsoft.com/office/drawing/2014/main" id="{9DC43EB0-ED68-689D-1E40-ADA909E13785}"/>
                  </a:ext>
                </a:extLst>
              </p:cNvPr>
              <p:cNvSpPr txBox="1"/>
              <p:nvPr/>
            </p:nvSpPr>
            <p:spPr>
              <a:xfrm>
                <a:off x="6424815" y="2250271"/>
                <a:ext cx="437411" cy="769441"/>
              </a:xfrm>
              <a:prstGeom prst="rect">
                <a:avLst/>
              </a:prstGeom>
              <a:noFill/>
            </p:spPr>
            <p:txBody>
              <a:bodyPr wrap="square">
                <a:spAutoFit/>
              </a:bodyPr>
              <a:lstStyle/>
              <a:p>
                <a:endParaRPr lang="en-US" sz="4400" dirty="0"/>
              </a:p>
            </p:txBody>
          </p:sp>
        </p:grpSp>
        <p:pic>
          <p:nvPicPr>
            <p:cNvPr id="142" name="Graphic 141" descr="Arrow: Horizontal U-turn outline">
              <a:extLst>
                <a:ext uri="{FF2B5EF4-FFF2-40B4-BE49-F238E27FC236}">
                  <a16:creationId xmlns:a16="http://schemas.microsoft.com/office/drawing/2014/main" id="{696AEB32-2A07-E687-FA58-E83BA19752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1430" y="1965749"/>
              <a:ext cx="604006" cy="604006"/>
            </a:xfrm>
            <a:prstGeom prst="rect">
              <a:avLst/>
            </a:prstGeom>
          </p:spPr>
        </p:pic>
      </p:grpSp>
      <p:grpSp>
        <p:nvGrpSpPr>
          <p:cNvPr id="237" name="Group 236">
            <a:extLst>
              <a:ext uri="{FF2B5EF4-FFF2-40B4-BE49-F238E27FC236}">
                <a16:creationId xmlns:a16="http://schemas.microsoft.com/office/drawing/2014/main" id="{FCF1D4CC-3AB1-2B2E-49FC-EED0A7154721}"/>
              </a:ext>
            </a:extLst>
          </p:cNvPr>
          <p:cNvGrpSpPr/>
          <p:nvPr/>
        </p:nvGrpSpPr>
        <p:grpSpPr>
          <a:xfrm>
            <a:off x="1189271" y="1635536"/>
            <a:ext cx="5091233" cy="4055843"/>
            <a:chOff x="2379086" y="634346"/>
            <a:chExt cx="6298448" cy="5017550"/>
          </a:xfrm>
        </p:grpSpPr>
        <p:grpSp>
          <p:nvGrpSpPr>
            <p:cNvPr id="238" name="Group 237">
              <a:extLst>
                <a:ext uri="{FF2B5EF4-FFF2-40B4-BE49-F238E27FC236}">
                  <a16:creationId xmlns:a16="http://schemas.microsoft.com/office/drawing/2014/main" id="{145A972D-86B1-1A0F-852D-554AF0B6E43D}"/>
                </a:ext>
              </a:extLst>
            </p:cNvPr>
            <p:cNvGrpSpPr/>
            <p:nvPr/>
          </p:nvGrpSpPr>
          <p:grpSpPr>
            <a:xfrm>
              <a:off x="2379086" y="646058"/>
              <a:ext cx="6298448" cy="5005838"/>
              <a:chOff x="2379086" y="646058"/>
              <a:chExt cx="6298448" cy="5005838"/>
            </a:xfrm>
          </p:grpSpPr>
          <p:grpSp>
            <p:nvGrpSpPr>
              <p:cNvPr id="255" name="Group 254">
                <a:extLst>
                  <a:ext uri="{FF2B5EF4-FFF2-40B4-BE49-F238E27FC236}">
                    <a16:creationId xmlns:a16="http://schemas.microsoft.com/office/drawing/2014/main" id="{C553DC28-B0D0-B5EE-637A-28E184D2D9D9}"/>
                  </a:ext>
                </a:extLst>
              </p:cNvPr>
              <p:cNvGrpSpPr/>
              <p:nvPr/>
            </p:nvGrpSpPr>
            <p:grpSpPr>
              <a:xfrm>
                <a:off x="3821892" y="3440575"/>
                <a:ext cx="1239067" cy="880951"/>
                <a:chOff x="2897504" y="2595808"/>
                <a:chExt cx="1239067" cy="880951"/>
              </a:xfrm>
            </p:grpSpPr>
            <p:sp>
              <p:nvSpPr>
                <p:cNvPr id="279" name="Arc 278">
                  <a:extLst>
                    <a:ext uri="{FF2B5EF4-FFF2-40B4-BE49-F238E27FC236}">
                      <a16:creationId xmlns:a16="http://schemas.microsoft.com/office/drawing/2014/main" id="{5C8ED02C-CDA0-CDB6-1ACE-2C95BDB157F1}"/>
                    </a:ext>
                  </a:extLst>
                </p:cNvPr>
                <p:cNvSpPr/>
                <p:nvPr/>
              </p:nvSpPr>
              <p:spPr>
                <a:xfrm>
                  <a:off x="3526971" y="2623457"/>
                  <a:ext cx="609600" cy="511629"/>
                </a:xfrm>
                <a:prstGeom prst="arc">
                  <a:avLst>
                    <a:gd name="adj1" fmla="val 16200000"/>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80" name="Straight Connector 279">
                  <a:extLst>
                    <a:ext uri="{FF2B5EF4-FFF2-40B4-BE49-F238E27FC236}">
                      <a16:creationId xmlns:a16="http://schemas.microsoft.com/office/drawing/2014/main" id="{810339EF-BA65-817F-6CF6-341D40780104}"/>
                    </a:ext>
                  </a:extLst>
                </p:cNvPr>
                <p:cNvCxnSpPr/>
                <p:nvPr/>
              </p:nvCxnSpPr>
              <p:spPr>
                <a:xfrm flipH="1">
                  <a:off x="2917371" y="2623457"/>
                  <a:ext cx="914400"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52968182-F687-1049-17AC-CDACC6E6E156}"/>
                    </a:ext>
                  </a:extLst>
                </p:cNvPr>
                <p:cNvCxnSpPr>
                  <a:cxnSpLocks/>
                </p:cNvCxnSpPr>
                <p:nvPr/>
              </p:nvCxnSpPr>
              <p:spPr>
                <a:xfrm>
                  <a:off x="4136399" y="2864512"/>
                  <a:ext cx="172" cy="541147"/>
                </a:xfrm>
                <a:prstGeom prst="line">
                  <a:avLst/>
                </a:prstGeom>
                <a:ln w="28575"/>
              </p:spPr>
              <p:style>
                <a:lnRef idx="2">
                  <a:schemeClr val="dk1"/>
                </a:lnRef>
                <a:fillRef idx="0">
                  <a:schemeClr val="dk1"/>
                </a:fillRef>
                <a:effectRef idx="1">
                  <a:schemeClr val="dk1"/>
                </a:effectRef>
                <a:fontRef idx="minor">
                  <a:schemeClr val="tx1"/>
                </a:fontRef>
              </p:style>
            </p:cxnSp>
            <p:cxnSp>
              <p:nvCxnSpPr>
                <p:cNvPr id="282" name="Straight Connector 281">
                  <a:extLst>
                    <a:ext uri="{FF2B5EF4-FFF2-40B4-BE49-F238E27FC236}">
                      <a16:creationId xmlns:a16="http://schemas.microsoft.com/office/drawing/2014/main" id="{3B312E81-AA94-08FE-67BF-4CD493B8F768}"/>
                    </a:ext>
                  </a:extLst>
                </p:cNvPr>
                <p:cNvCxnSpPr>
                  <a:cxnSpLocks/>
                </p:cNvCxnSpPr>
                <p:nvPr/>
              </p:nvCxnSpPr>
              <p:spPr>
                <a:xfrm>
                  <a:off x="2913219" y="2678430"/>
                  <a:ext cx="1153573" cy="763424"/>
                </a:xfrm>
                <a:prstGeom prst="line">
                  <a:avLst/>
                </a:prstGeom>
                <a:ln w="28575"/>
              </p:spPr>
              <p:style>
                <a:lnRef idx="2">
                  <a:schemeClr val="dk1"/>
                </a:lnRef>
                <a:fillRef idx="0">
                  <a:schemeClr val="dk1"/>
                </a:fillRef>
                <a:effectRef idx="1">
                  <a:schemeClr val="dk1"/>
                </a:effectRef>
                <a:fontRef idx="minor">
                  <a:schemeClr val="tx1"/>
                </a:fontRef>
              </p:style>
            </p:cxnSp>
            <p:sp>
              <p:nvSpPr>
                <p:cNvPr id="283" name="Arc 282">
                  <a:extLst>
                    <a:ext uri="{FF2B5EF4-FFF2-40B4-BE49-F238E27FC236}">
                      <a16:creationId xmlns:a16="http://schemas.microsoft.com/office/drawing/2014/main" id="{889D7EA8-21B0-69E9-0A53-45628155ED85}"/>
                    </a:ext>
                  </a:extLst>
                </p:cNvPr>
                <p:cNvSpPr/>
                <p:nvPr/>
              </p:nvSpPr>
              <p:spPr>
                <a:xfrm rot="4075503">
                  <a:off x="3609566" y="3014589"/>
                  <a:ext cx="724380" cy="199959"/>
                </a:xfrm>
                <a:prstGeom prst="arc">
                  <a:avLst>
                    <a:gd name="adj1" fmla="val 20827037"/>
                    <a:gd name="adj2" fmla="val 353673"/>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4" name="Arc 283">
                  <a:extLst>
                    <a:ext uri="{FF2B5EF4-FFF2-40B4-BE49-F238E27FC236}">
                      <a16:creationId xmlns:a16="http://schemas.microsoft.com/office/drawing/2014/main" id="{04E58D62-1C61-6AE3-D63C-AC8836DAFA75}"/>
                    </a:ext>
                  </a:extLst>
                </p:cNvPr>
                <p:cNvSpPr/>
                <p:nvPr/>
              </p:nvSpPr>
              <p:spPr>
                <a:xfrm rot="10800000">
                  <a:off x="2897504" y="2595808"/>
                  <a:ext cx="256107" cy="110272"/>
                </a:xfrm>
                <a:prstGeom prst="arc">
                  <a:avLst>
                    <a:gd name="adj1" fmla="val 20486666"/>
                    <a:gd name="adj2" fmla="val 98404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0125CC87-9729-19E4-EF2C-C702DD33DB14}"/>
                  </a:ext>
                </a:extLst>
              </p:cNvPr>
              <p:cNvGrpSpPr/>
              <p:nvPr/>
            </p:nvGrpSpPr>
            <p:grpSpPr>
              <a:xfrm>
                <a:off x="2400300" y="670560"/>
                <a:ext cx="2641277" cy="2096951"/>
                <a:chOff x="2400300" y="670560"/>
                <a:chExt cx="2641277" cy="2096951"/>
              </a:xfrm>
            </p:grpSpPr>
            <p:sp>
              <p:nvSpPr>
                <p:cNvPr id="276" name="Arc 275">
                  <a:extLst>
                    <a:ext uri="{FF2B5EF4-FFF2-40B4-BE49-F238E27FC236}">
                      <a16:creationId xmlns:a16="http://schemas.microsoft.com/office/drawing/2014/main" id="{BF44FB94-7981-ACF2-B2D1-F61ECC688AAB}"/>
                    </a:ext>
                  </a:extLst>
                </p:cNvPr>
                <p:cNvSpPr/>
                <p:nvPr/>
              </p:nvSpPr>
              <p:spPr>
                <a:xfrm rot="5175069">
                  <a:off x="4480963" y="2206896"/>
                  <a:ext cx="609600" cy="511629"/>
                </a:xfrm>
                <a:prstGeom prst="arc">
                  <a:avLst>
                    <a:gd name="adj1" fmla="val 16200000"/>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77" name="Straight Connector 276">
                  <a:extLst>
                    <a:ext uri="{FF2B5EF4-FFF2-40B4-BE49-F238E27FC236}">
                      <a16:creationId xmlns:a16="http://schemas.microsoft.com/office/drawing/2014/main" id="{3E860A30-E867-6950-6FB3-211A2D595B9B}"/>
                    </a:ext>
                  </a:extLst>
                </p:cNvPr>
                <p:cNvCxnSpPr>
                  <a:cxnSpLocks/>
                  <a:stCxn id="276" idx="0"/>
                </p:cNvCxnSpPr>
                <p:nvPr/>
              </p:nvCxnSpPr>
              <p:spPr>
                <a:xfrm flipV="1">
                  <a:off x="5041030" y="670560"/>
                  <a:ext cx="0" cy="1775425"/>
                </a:xfrm>
                <a:prstGeom prst="line">
                  <a:avLst/>
                </a:prstGeom>
                <a:ln w="28575"/>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02B59A6B-8BA4-8794-8B91-12272DCF7D82}"/>
                    </a:ext>
                  </a:extLst>
                </p:cNvPr>
                <p:cNvCxnSpPr>
                  <a:cxnSpLocks/>
                  <a:stCxn id="276" idx="2"/>
                </p:cNvCxnSpPr>
                <p:nvPr/>
              </p:nvCxnSpPr>
              <p:spPr>
                <a:xfrm flipH="1">
                  <a:off x="2400300" y="2767248"/>
                  <a:ext cx="2396817" cy="0"/>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257" name="Group 256">
                <a:extLst>
                  <a:ext uri="{FF2B5EF4-FFF2-40B4-BE49-F238E27FC236}">
                    <a16:creationId xmlns:a16="http://schemas.microsoft.com/office/drawing/2014/main" id="{4DD8962D-E189-6998-A333-DE79ABA562FC}"/>
                  </a:ext>
                </a:extLst>
              </p:cNvPr>
              <p:cNvGrpSpPr/>
              <p:nvPr/>
            </p:nvGrpSpPr>
            <p:grpSpPr>
              <a:xfrm rot="10800000">
                <a:off x="5981682" y="3456649"/>
                <a:ext cx="2674638" cy="2157767"/>
                <a:chOff x="2366939" y="609744"/>
                <a:chExt cx="2674638" cy="2157767"/>
              </a:xfrm>
            </p:grpSpPr>
            <p:sp>
              <p:nvSpPr>
                <p:cNvPr id="273" name="Arc 272">
                  <a:extLst>
                    <a:ext uri="{FF2B5EF4-FFF2-40B4-BE49-F238E27FC236}">
                      <a16:creationId xmlns:a16="http://schemas.microsoft.com/office/drawing/2014/main" id="{53C9796B-56C7-BB57-A122-9468EE730ADC}"/>
                    </a:ext>
                  </a:extLst>
                </p:cNvPr>
                <p:cNvSpPr/>
                <p:nvPr/>
              </p:nvSpPr>
              <p:spPr>
                <a:xfrm rot="5175069">
                  <a:off x="4480963" y="2206896"/>
                  <a:ext cx="609600" cy="511629"/>
                </a:xfrm>
                <a:prstGeom prst="arc">
                  <a:avLst>
                    <a:gd name="adj1" fmla="val 16047281"/>
                    <a:gd name="adj2" fmla="val 21502225"/>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74" name="Straight Connector 273">
                  <a:extLst>
                    <a:ext uri="{FF2B5EF4-FFF2-40B4-BE49-F238E27FC236}">
                      <a16:creationId xmlns:a16="http://schemas.microsoft.com/office/drawing/2014/main" id="{3A4E4F76-D339-0C14-FBB6-7C612C67B077}"/>
                    </a:ext>
                  </a:extLst>
                </p:cNvPr>
                <p:cNvCxnSpPr>
                  <a:cxnSpLocks/>
                  <a:stCxn id="273" idx="0"/>
                </p:cNvCxnSpPr>
                <p:nvPr/>
              </p:nvCxnSpPr>
              <p:spPr>
                <a:xfrm rot="10800000" flipH="1">
                  <a:off x="5040109" y="609744"/>
                  <a:ext cx="921" cy="1824913"/>
                </a:xfrm>
                <a:prstGeom prst="line">
                  <a:avLst/>
                </a:prstGeom>
                <a:ln w="28575"/>
              </p:spPr>
              <p:style>
                <a:lnRef idx="2">
                  <a:schemeClr val="dk1"/>
                </a:lnRef>
                <a:fillRef idx="0">
                  <a:schemeClr val="dk1"/>
                </a:fillRef>
                <a:effectRef idx="1">
                  <a:schemeClr val="dk1"/>
                </a:effectRef>
                <a:fontRef idx="minor">
                  <a:schemeClr val="tx1"/>
                </a:fontRef>
              </p:style>
            </p:cxnSp>
            <p:cxnSp>
              <p:nvCxnSpPr>
                <p:cNvPr id="275" name="Straight Connector 274">
                  <a:extLst>
                    <a:ext uri="{FF2B5EF4-FFF2-40B4-BE49-F238E27FC236}">
                      <a16:creationId xmlns:a16="http://schemas.microsoft.com/office/drawing/2014/main" id="{AF9F447C-997D-2BCC-0E1A-267449173FD1}"/>
                    </a:ext>
                  </a:extLst>
                </p:cNvPr>
                <p:cNvCxnSpPr>
                  <a:cxnSpLocks/>
                  <a:stCxn id="273" idx="2"/>
                </p:cNvCxnSpPr>
                <p:nvPr/>
              </p:nvCxnSpPr>
              <p:spPr>
                <a:xfrm rot="10800000">
                  <a:off x="2366939" y="2755936"/>
                  <a:ext cx="2447389" cy="10181"/>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258" name="Group 257">
                <a:extLst>
                  <a:ext uri="{FF2B5EF4-FFF2-40B4-BE49-F238E27FC236}">
                    <a16:creationId xmlns:a16="http://schemas.microsoft.com/office/drawing/2014/main" id="{CFA58C3F-2048-4423-5A5E-CA31FE787492}"/>
                  </a:ext>
                </a:extLst>
              </p:cNvPr>
              <p:cNvGrpSpPr/>
              <p:nvPr/>
            </p:nvGrpSpPr>
            <p:grpSpPr>
              <a:xfrm rot="10800000">
                <a:off x="5962300" y="1902634"/>
                <a:ext cx="1239067" cy="880951"/>
                <a:chOff x="2897504" y="2595808"/>
                <a:chExt cx="1239067" cy="880951"/>
              </a:xfrm>
            </p:grpSpPr>
            <p:sp>
              <p:nvSpPr>
                <p:cNvPr id="267" name="Arc 266">
                  <a:extLst>
                    <a:ext uri="{FF2B5EF4-FFF2-40B4-BE49-F238E27FC236}">
                      <a16:creationId xmlns:a16="http://schemas.microsoft.com/office/drawing/2014/main" id="{1DC2094E-F0F5-0073-207A-F4E36E6CB82B}"/>
                    </a:ext>
                  </a:extLst>
                </p:cNvPr>
                <p:cNvSpPr/>
                <p:nvPr/>
              </p:nvSpPr>
              <p:spPr>
                <a:xfrm>
                  <a:off x="3526971" y="2623457"/>
                  <a:ext cx="609600" cy="511629"/>
                </a:xfrm>
                <a:prstGeom prst="arc">
                  <a:avLst>
                    <a:gd name="adj1" fmla="val 16200000"/>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68" name="Straight Connector 267">
                  <a:extLst>
                    <a:ext uri="{FF2B5EF4-FFF2-40B4-BE49-F238E27FC236}">
                      <a16:creationId xmlns:a16="http://schemas.microsoft.com/office/drawing/2014/main" id="{733A06DC-5645-2D34-EE98-A8BB454A5E11}"/>
                    </a:ext>
                  </a:extLst>
                </p:cNvPr>
                <p:cNvCxnSpPr/>
                <p:nvPr/>
              </p:nvCxnSpPr>
              <p:spPr>
                <a:xfrm flipH="1">
                  <a:off x="2917371" y="2623457"/>
                  <a:ext cx="914400"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BB600A39-5C68-E0BC-7A95-095A133245AB}"/>
                    </a:ext>
                  </a:extLst>
                </p:cNvPr>
                <p:cNvCxnSpPr>
                  <a:cxnSpLocks/>
                </p:cNvCxnSpPr>
                <p:nvPr/>
              </p:nvCxnSpPr>
              <p:spPr>
                <a:xfrm>
                  <a:off x="4136399" y="2864512"/>
                  <a:ext cx="172" cy="541147"/>
                </a:xfrm>
                <a:prstGeom prst="line">
                  <a:avLst/>
                </a:prstGeom>
                <a:ln w="28575"/>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015F17F1-0323-9009-4D97-62EBF0CF3FE1}"/>
                    </a:ext>
                  </a:extLst>
                </p:cNvPr>
                <p:cNvCxnSpPr>
                  <a:cxnSpLocks/>
                  <a:endCxn id="271" idx="2"/>
                </p:cNvCxnSpPr>
                <p:nvPr/>
              </p:nvCxnSpPr>
              <p:spPr>
                <a:xfrm rot="10800000" flipH="1" flipV="1">
                  <a:off x="2913218" y="2678430"/>
                  <a:ext cx="1148133" cy="760123"/>
                </a:xfrm>
                <a:prstGeom prst="line">
                  <a:avLst/>
                </a:prstGeom>
                <a:ln w="28575"/>
              </p:spPr>
              <p:style>
                <a:lnRef idx="2">
                  <a:schemeClr val="dk1"/>
                </a:lnRef>
                <a:fillRef idx="0">
                  <a:schemeClr val="dk1"/>
                </a:fillRef>
                <a:effectRef idx="1">
                  <a:schemeClr val="dk1"/>
                </a:effectRef>
                <a:fontRef idx="minor">
                  <a:schemeClr val="tx1"/>
                </a:fontRef>
              </p:style>
            </p:cxnSp>
            <p:sp>
              <p:nvSpPr>
                <p:cNvPr id="271" name="Arc 270">
                  <a:extLst>
                    <a:ext uri="{FF2B5EF4-FFF2-40B4-BE49-F238E27FC236}">
                      <a16:creationId xmlns:a16="http://schemas.microsoft.com/office/drawing/2014/main" id="{3E56AF48-8487-F3EC-BA05-4B87086D6D0A}"/>
                    </a:ext>
                  </a:extLst>
                </p:cNvPr>
                <p:cNvSpPr/>
                <p:nvPr/>
              </p:nvSpPr>
              <p:spPr>
                <a:xfrm rot="4075503">
                  <a:off x="3609566" y="3014589"/>
                  <a:ext cx="724380" cy="199959"/>
                </a:xfrm>
                <a:prstGeom prst="arc">
                  <a:avLst>
                    <a:gd name="adj1" fmla="val 20827037"/>
                    <a:gd name="adj2" fmla="val 397001"/>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72" name="Arc 271">
                  <a:extLst>
                    <a:ext uri="{FF2B5EF4-FFF2-40B4-BE49-F238E27FC236}">
                      <a16:creationId xmlns:a16="http://schemas.microsoft.com/office/drawing/2014/main" id="{88128E35-FC97-81A8-F3E5-689ABDA307F0}"/>
                    </a:ext>
                  </a:extLst>
                </p:cNvPr>
                <p:cNvSpPr/>
                <p:nvPr/>
              </p:nvSpPr>
              <p:spPr>
                <a:xfrm rot="10800000">
                  <a:off x="2897504" y="2595808"/>
                  <a:ext cx="256107" cy="110272"/>
                </a:xfrm>
                <a:prstGeom prst="arc">
                  <a:avLst>
                    <a:gd name="adj1" fmla="val 20486666"/>
                    <a:gd name="adj2" fmla="val 98404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nvGrpSpPr>
              <p:cNvPr id="259" name="Group 258">
                <a:extLst>
                  <a:ext uri="{FF2B5EF4-FFF2-40B4-BE49-F238E27FC236}">
                    <a16:creationId xmlns:a16="http://schemas.microsoft.com/office/drawing/2014/main" id="{67508D58-8D62-E1B0-C25A-AAAC49481A3A}"/>
                  </a:ext>
                </a:extLst>
              </p:cNvPr>
              <p:cNvGrpSpPr/>
              <p:nvPr/>
            </p:nvGrpSpPr>
            <p:grpSpPr>
              <a:xfrm>
                <a:off x="6036471" y="646058"/>
                <a:ext cx="2641063" cy="2109159"/>
                <a:chOff x="6036471" y="646058"/>
                <a:chExt cx="2641063" cy="2109159"/>
              </a:xfrm>
            </p:grpSpPr>
            <p:sp>
              <p:nvSpPr>
                <p:cNvPr id="264" name="Freeform: Shape 263">
                  <a:extLst>
                    <a:ext uri="{FF2B5EF4-FFF2-40B4-BE49-F238E27FC236}">
                      <a16:creationId xmlns:a16="http://schemas.microsoft.com/office/drawing/2014/main" id="{24DAE4E4-C8D2-C290-66FC-1223E29911AE}"/>
                    </a:ext>
                  </a:extLst>
                </p:cNvPr>
                <p:cNvSpPr/>
                <p:nvPr/>
              </p:nvSpPr>
              <p:spPr>
                <a:xfrm rot="21020508">
                  <a:off x="6036471" y="646058"/>
                  <a:ext cx="215861" cy="902445"/>
                </a:xfrm>
                <a:custGeom>
                  <a:avLst/>
                  <a:gdLst>
                    <a:gd name="connsiteX0" fmla="*/ 31441 w 437841"/>
                    <a:gd name="connsiteY0" fmla="*/ 0 h 660400"/>
                    <a:gd name="connsiteX1" fmla="*/ 41601 w 437841"/>
                    <a:gd name="connsiteY1" fmla="*/ 406400 h 660400"/>
                    <a:gd name="connsiteX2" fmla="*/ 437841 w 437841"/>
                    <a:gd name="connsiteY2" fmla="*/ 660400 h 660400"/>
                  </a:gdLst>
                  <a:ahLst/>
                  <a:cxnLst>
                    <a:cxn ang="0">
                      <a:pos x="connsiteX0" y="connsiteY0"/>
                    </a:cxn>
                    <a:cxn ang="0">
                      <a:pos x="connsiteX1" y="connsiteY1"/>
                    </a:cxn>
                    <a:cxn ang="0">
                      <a:pos x="connsiteX2" y="connsiteY2"/>
                    </a:cxn>
                  </a:cxnLst>
                  <a:rect l="l" t="t" r="r" b="b"/>
                  <a:pathLst>
                    <a:path w="437841" h="660400">
                      <a:moveTo>
                        <a:pt x="31441" y="0"/>
                      </a:moveTo>
                      <a:cubicBezTo>
                        <a:pt x="2654" y="148166"/>
                        <a:pt x="-26132" y="296333"/>
                        <a:pt x="41601" y="406400"/>
                      </a:cubicBezTo>
                      <a:cubicBezTo>
                        <a:pt x="109334" y="516467"/>
                        <a:pt x="312534" y="609600"/>
                        <a:pt x="437841" y="660400"/>
                      </a:cubicBezTo>
                    </a:path>
                  </a:pathLst>
                </a:cu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5" name="Straight Connector 264">
                  <a:extLst>
                    <a:ext uri="{FF2B5EF4-FFF2-40B4-BE49-F238E27FC236}">
                      <a16:creationId xmlns:a16="http://schemas.microsoft.com/office/drawing/2014/main" id="{F545CD5D-60AF-4E1A-85AB-74A566F3F629}"/>
                    </a:ext>
                  </a:extLst>
                </p:cNvPr>
                <p:cNvCxnSpPr>
                  <a:cxnSpLocks/>
                </p:cNvCxnSpPr>
                <p:nvPr/>
              </p:nvCxnSpPr>
              <p:spPr>
                <a:xfrm>
                  <a:off x="6302899" y="1506807"/>
                  <a:ext cx="1381242" cy="961635"/>
                </a:xfrm>
                <a:prstGeom prst="line">
                  <a:avLst/>
                </a:prstGeom>
                <a:ln w="28575"/>
              </p:spPr>
              <p:style>
                <a:lnRef idx="2">
                  <a:schemeClr val="dk1"/>
                </a:lnRef>
                <a:fillRef idx="0">
                  <a:schemeClr val="dk1"/>
                </a:fillRef>
                <a:effectRef idx="1">
                  <a:schemeClr val="dk1"/>
                </a:effectRef>
                <a:fontRef idx="minor">
                  <a:schemeClr val="tx1"/>
                </a:fontRef>
              </p:style>
            </p:cxnSp>
            <p:sp>
              <p:nvSpPr>
                <p:cNvPr id="266" name="Freeform: Shape 265">
                  <a:extLst>
                    <a:ext uri="{FF2B5EF4-FFF2-40B4-BE49-F238E27FC236}">
                      <a16:creationId xmlns:a16="http://schemas.microsoft.com/office/drawing/2014/main" id="{AEBB9F08-D372-BFE6-469A-D9E3F33081AB}"/>
                    </a:ext>
                  </a:extLst>
                </p:cNvPr>
                <p:cNvSpPr/>
                <p:nvPr/>
              </p:nvSpPr>
              <p:spPr>
                <a:xfrm rot="18064983">
                  <a:off x="8056351" y="2134033"/>
                  <a:ext cx="206028" cy="1036339"/>
                </a:xfrm>
                <a:custGeom>
                  <a:avLst/>
                  <a:gdLst>
                    <a:gd name="connsiteX0" fmla="*/ 31441 w 437841"/>
                    <a:gd name="connsiteY0" fmla="*/ 0 h 660400"/>
                    <a:gd name="connsiteX1" fmla="*/ 41601 w 437841"/>
                    <a:gd name="connsiteY1" fmla="*/ 406400 h 660400"/>
                    <a:gd name="connsiteX2" fmla="*/ 437841 w 437841"/>
                    <a:gd name="connsiteY2" fmla="*/ 660400 h 660400"/>
                  </a:gdLst>
                  <a:ahLst/>
                  <a:cxnLst>
                    <a:cxn ang="0">
                      <a:pos x="connsiteX0" y="connsiteY0"/>
                    </a:cxn>
                    <a:cxn ang="0">
                      <a:pos x="connsiteX1" y="connsiteY1"/>
                    </a:cxn>
                    <a:cxn ang="0">
                      <a:pos x="connsiteX2" y="connsiteY2"/>
                    </a:cxn>
                  </a:cxnLst>
                  <a:rect l="l" t="t" r="r" b="b"/>
                  <a:pathLst>
                    <a:path w="437841" h="660400">
                      <a:moveTo>
                        <a:pt x="31441" y="0"/>
                      </a:moveTo>
                      <a:cubicBezTo>
                        <a:pt x="2654" y="148166"/>
                        <a:pt x="-26132" y="296333"/>
                        <a:pt x="41601" y="406400"/>
                      </a:cubicBezTo>
                      <a:cubicBezTo>
                        <a:pt x="109334" y="516467"/>
                        <a:pt x="312534" y="609600"/>
                        <a:pt x="437841" y="660400"/>
                      </a:cubicBezTo>
                    </a:path>
                  </a:pathLst>
                </a:cu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 name="Group 259">
                <a:extLst>
                  <a:ext uri="{FF2B5EF4-FFF2-40B4-BE49-F238E27FC236}">
                    <a16:creationId xmlns:a16="http://schemas.microsoft.com/office/drawing/2014/main" id="{9670AFAF-2158-3877-3D08-402ED5FC1A51}"/>
                  </a:ext>
                </a:extLst>
              </p:cNvPr>
              <p:cNvGrpSpPr/>
              <p:nvPr/>
            </p:nvGrpSpPr>
            <p:grpSpPr>
              <a:xfrm rot="10800000">
                <a:off x="2379086" y="3542737"/>
                <a:ext cx="2641063" cy="2109159"/>
                <a:chOff x="6036471" y="646058"/>
                <a:chExt cx="2641063" cy="2109159"/>
              </a:xfrm>
            </p:grpSpPr>
            <p:sp>
              <p:nvSpPr>
                <p:cNvPr id="261" name="Freeform: Shape 260">
                  <a:extLst>
                    <a:ext uri="{FF2B5EF4-FFF2-40B4-BE49-F238E27FC236}">
                      <a16:creationId xmlns:a16="http://schemas.microsoft.com/office/drawing/2014/main" id="{147618A9-BA27-8DC3-CBC5-338AD70D4774}"/>
                    </a:ext>
                  </a:extLst>
                </p:cNvPr>
                <p:cNvSpPr/>
                <p:nvPr/>
              </p:nvSpPr>
              <p:spPr>
                <a:xfrm rot="21020508">
                  <a:off x="6036471" y="646058"/>
                  <a:ext cx="215861" cy="902445"/>
                </a:xfrm>
                <a:custGeom>
                  <a:avLst/>
                  <a:gdLst>
                    <a:gd name="connsiteX0" fmla="*/ 31441 w 437841"/>
                    <a:gd name="connsiteY0" fmla="*/ 0 h 660400"/>
                    <a:gd name="connsiteX1" fmla="*/ 41601 w 437841"/>
                    <a:gd name="connsiteY1" fmla="*/ 406400 h 660400"/>
                    <a:gd name="connsiteX2" fmla="*/ 437841 w 437841"/>
                    <a:gd name="connsiteY2" fmla="*/ 660400 h 660400"/>
                  </a:gdLst>
                  <a:ahLst/>
                  <a:cxnLst>
                    <a:cxn ang="0">
                      <a:pos x="connsiteX0" y="connsiteY0"/>
                    </a:cxn>
                    <a:cxn ang="0">
                      <a:pos x="connsiteX1" y="connsiteY1"/>
                    </a:cxn>
                    <a:cxn ang="0">
                      <a:pos x="connsiteX2" y="connsiteY2"/>
                    </a:cxn>
                  </a:cxnLst>
                  <a:rect l="l" t="t" r="r" b="b"/>
                  <a:pathLst>
                    <a:path w="437841" h="660400">
                      <a:moveTo>
                        <a:pt x="31441" y="0"/>
                      </a:moveTo>
                      <a:cubicBezTo>
                        <a:pt x="2654" y="148166"/>
                        <a:pt x="-26132" y="296333"/>
                        <a:pt x="41601" y="406400"/>
                      </a:cubicBezTo>
                      <a:cubicBezTo>
                        <a:pt x="109334" y="516467"/>
                        <a:pt x="312534" y="609600"/>
                        <a:pt x="437841" y="660400"/>
                      </a:cubicBezTo>
                    </a:path>
                  </a:pathLst>
                </a:cu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a:extLst>
                    <a:ext uri="{FF2B5EF4-FFF2-40B4-BE49-F238E27FC236}">
                      <a16:creationId xmlns:a16="http://schemas.microsoft.com/office/drawing/2014/main" id="{08445FC9-0380-4752-CB71-EC2490754D9F}"/>
                    </a:ext>
                  </a:extLst>
                </p:cNvPr>
                <p:cNvCxnSpPr>
                  <a:cxnSpLocks/>
                </p:cNvCxnSpPr>
                <p:nvPr/>
              </p:nvCxnSpPr>
              <p:spPr>
                <a:xfrm>
                  <a:off x="6302899" y="1506807"/>
                  <a:ext cx="1381242" cy="961635"/>
                </a:xfrm>
                <a:prstGeom prst="line">
                  <a:avLst/>
                </a:prstGeom>
                <a:ln w="28575"/>
              </p:spPr>
              <p:style>
                <a:lnRef idx="2">
                  <a:schemeClr val="dk1"/>
                </a:lnRef>
                <a:fillRef idx="0">
                  <a:schemeClr val="dk1"/>
                </a:fillRef>
                <a:effectRef idx="1">
                  <a:schemeClr val="dk1"/>
                </a:effectRef>
                <a:fontRef idx="minor">
                  <a:schemeClr val="tx1"/>
                </a:fontRef>
              </p:style>
            </p:cxnSp>
            <p:sp>
              <p:nvSpPr>
                <p:cNvPr id="263" name="Freeform: Shape 262">
                  <a:extLst>
                    <a:ext uri="{FF2B5EF4-FFF2-40B4-BE49-F238E27FC236}">
                      <a16:creationId xmlns:a16="http://schemas.microsoft.com/office/drawing/2014/main" id="{21EF2A6E-7DB0-D3E2-DF38-78EDF391BFD0}"/>
                    </a:ext>
                  </a:extLst>
                </p:cNvPr>
                <p:cNvSpPr/>
                <p:nvPr/>
              </p:nvSpPr>
              <p:spPr>
                <a:xfrm rot="18064983">
                  <a:off x="8056351" y="2134033"/>
                  <a:ext cx="206028" cy="1036339"/>
                </a:xfrm>
                <a:custGeom>
                  <a:avLst/>
                  <a:gdLst>
                    <a:gd name="connsiteX0" fmla="*/ 31441 w 437841"/>
                    <a:gd name="connsiteY0" fmla="*/ 0 h 660400"/>
                    <a:gd name="connsiteX1" fmla="*/ 41601 w 437841"/>
                    <a:gd name="connsiteY1" fmla="*/ 406400 h 660400"/>
                    <a:gd name="connsiteX2" fmla="*/ 437841 w 437841"/>
                    <a:gd name="connsiteY2" fmla="*/ 660400 h 660400"/>
                  </a:gdLst>
                  <a:ahLst/>
                  <a:cxnLst>
                    <a:cxn ang="0">
                      <a:pos x="connsiteX0" y="connsiteY0"/>
                    </a:cxn>
                    <a:cxn ang="0">
                      <a:pos x="connsiteX1" y="connsiteY1"/>
                    </a:cxn>
                    <a:cxn ang="0">
                      <a:pos x="connsiteX2" y="connsiteY2"/>
                    </a:cxn>
                  </a:cxnLst>
                  <a:rect l="l" t="t" r="r" b="b"/>
                  <a:pathLst>
                    <a:path w="437841" h="660400">
                      <a:moveTo>
                        <a:pt x="31441" y="0"/>
                      </a:moveTo>
                      <a:cubicBezTo>
                        <a:pt x="2654" y="148166"/>
                        <a:pt x="-26132" y="296333"/>
                        <a:pt x="41601" y="406400"/>
                      </a:cubicBezTo>
                      <a:cubicBezTo>
                        <a:pt x="109334" y="516467"/>
                        <a:pt x="312534" y="609600"/>
                        <a:pt x="437841" y="660400"/>
                      </a:cubicBezTo>
                    </a:path>
                  </a:pathLst>
                </a:cu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9" name="Group 238">
              <a:extLst>
                <a:ext uri="{FF2B5EF4-FFF2-40B4-BE49-F238E27FC236}">
                  <a16:creationId xmlns:a16="http://schemas.microsoft.com/office/drawing/2014/main" id="{F6DE932E-4BF5-3F65-F3D0-8BC3D7FD20DD}"/>
                </a:ext>
              </a:extLst>
            </p:cNvPr>
            <p:cNvGrpSpPr/>
            <p:nvPr/>
          </p:nvGrpSpPr>
          <p:grpSpPr>
            <a:xfrm>
              <a:off x="5358214" y="634346"/>
              <a:ext cx="293592" cy="4980070"/>
              <a:chOff x="5339867" y="634346"/>
              <a:chExt cx="293592" cy="4980070"/>
            </a:xfrm>
          </p:grpSpPr>
          <p:cxnSp>
            <p:nvCxnSpPr>
              <p:cNvPr id="253" name="Straight Arrow Connector 252">
                <a:extLst>
                  <a:ext uri="{FF2B5EF4-FFF2-40B4-BE49-F238E27FC236}">
                    <a16:creationId xmlns:a16="http://schemas.microsoft.com/office/drawing/2014/main" id="{12195106-F227-1054-F8EA-F1F67DE62925}"/>
                  </a:ext>
                </a:extLst>
              </p:cNvPr>
              <p:cNvCxnSpPr>
                <a:cxnSpLocks/>
              </p:cNvCxnSpPr>
              <p:nvPr/>
            </p:nvCxnSpPr>
            <p:spPr>
              <a:xfrm>
                <a:off x="5339867" y="670560"/>
                <a:ext cx="0" cy="4943856"/>
              </a:xfrm>
              <a:prstGeom prst="straightConnector1">
                <a:avLst/>
              </a:prstGeom>
              <a:ln w="28575">
                <a:solidFill>
                  <a:schemeClr val="bg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54" name="Straight Arrow Connector 253">
                <a:extLst>
                  <a:ext uri="{FF2B5EF4-FFF2-40B4-BE49-F238E27FC236}">
                    <a16:creationId xmlns:a16="http://schemas.microsoft.com/office/drawing/2014/main" id="{62D55B3E-543C-3A90-F126-7E7BF14673DF}"/>
                  </a:ext>
                </a:extLst>
              </p:cNvPr>
              <p:cNvCxnSpPr>
                <a:cxnSpLocks/>
              </p:cNvCxnSpPr>
              <p:nvPr/>
            </p:nvCxnSpPr>
            <p:spPr>
              <a:xfrm flipH="1" flipV="1">
                <a:off x="5630323" y="634346"/>
                <a:ext cx="3136" cy="4980070"/>
              </a:xfrm>
              <a:prstGeom prst="straightConnector1">
                <a:avLst/>
              </a:prstGeom>
              <a:ln w="28575">
                <a:solidFill>
                  <a:schemeClr val="bg2">
                    <a:lumMod val="75000"/>
                  </a:schemeClr>
                </a:solidFill>
                <a:tailEnd type="triangle"/>
              </a:ln>
            </p:spPr>
            <p:style>
              <a:lnRef idx="2">
                <a:schemeClr val="dk1"/>
              </a:lnRef>
              <a:fillRef idx="0">
                <a:schemeClr val="dk1"/>
              </a:fillRef>
              <a:effectRef idx="1">
                <a:schemeClr val="dk1"/>
              </a:effectRef>
              <a:fontRef idx="minor">
                <a:schemeClr val="tx1"/>
              </a:fontRef>
            </p:style>
          </p:cxnSp>
        </p:grpSp>
        <p:grpSp>
          <p:nvGrpSpPr>
            <p:cNvPr id="240" name="Group 239">
              <a:extLst>
                <a:ext uri="{FF2B5EF4-FFF2-40B4-BE49-F238E27FC236}">
                  <a16:creationId xmlns:a16="http://schemas.microsoft.com/office/drawing/2014/main" id="{A6862758-7167-6796-0A14-858DA154A4A7}"/>
                </a:ext>
              </a:extLst>
            </p:cNvPr>
            <p:cNvGrpSpPr/>
            <p:nvPr/>
          </p:nvGrpSpPr>
          <p:grpSpPr>
            <a:xfrm rot="5400000">
              <a:off x="5391834" y="2905"/>
              <a:ext cx="272947" cy="6256017"/>
              <a:chOff x="5339868" y="634346"/>
              <a:chExt cx="293591" cy="4980070"/>
            </a:xfrm>
          </p:grpSpPr>
          <p:cxnSp>
            <p:nvCxnSpPr>
              <p:cNvPr id="251" name="Straight Arrow Connector 250">
                <a:extLst>
                  <a:ext uri="{FF2B5EF4-FFF2-40B4-BE49-F238E27FC236}">
                    <a16:creationId xmlns:a16="http://schemas.microsoft.com/office/drawing/2014/main" id="{8F2CAE63-F793-ACF7-77F9-099F82E48388}"/>
                  </a:ext>
                </a:extLst>
              </p:cNvPr>
              <p:cNvCxnSpPr>
                <a:cxnSpLocks/>
              </p:cNvCxnSpPr>
              <p:nvPr/>
            </p:nvCxnSpPr>
            <p:spPr>
              <a:xfrm rot="16200000" flipH="1" flipV="1">
                <a:off x="2875131" y="3115177"/>
                <a:ext cx="4963975" cy="34502"/>
              </a:xfrm>
              <a:prstGeom prst="straightConnector1">
                <a:avLst/>
              </a:prstGeom>
              <a:ln w="28575">
                <a:solidFill>
                  <a:schemeClr val="bg2">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52" name="Straight Arrow Connector 251">
                <a:extLst>
                  <a:ext uri="{FF2B5EF4-FFF2-40B4-BE49-F238E27FC236}">
                    <a16:creationId xmlns:a16="http://schemas.microsoft.com/office/drawing/2014/main" id="{260E1D99-A540-0938-5EC7-B96AE47F1210}"/>
                  </a:ext>
                </a:extLst>
              </p:cNvPr>
              <p:cNvCxnSpPr>
                <a:cxnSpLocks/>
              </p:cNvCxnSpPr>
              <p:nvPr/>
            </p:nvCxnSpPr>
            <p:spPr>
              <a:xfrm flipH="1" flipV="1">
                <a:off x="5630323" y="634346"/>
                <a:ext cx="3136" cy="4980070"/>
              </a:xfrm>
              <a:prstGeom prst="straightConnector1">
                <a:avLst/>
              </a:prstGeom>
              <a:ln w="28575">
                <a:solidFill>
                  <a:schemeClr val="bg2">
                    <a:lumMod val="75000"/>
                  </a:schemeClr>
                </a:solidFill>
                <a:tailEnd type="triangle"/>
              </a:ln>
            </p:spPr>
            <p:style>
              <a:lnRef idx="2">
                <a:schemeClr val="dk1"/>
              </a:lnRef>
              <a:fillRef idx="0">
                <a:schemeClr val="dk1"/>
              </a:fillRef>
              <a:effectRef idx="1">
                <a:schemeClr val="dk1"/>
              </a:effectRef>
              <a:fontRef idx="minor">
                <a:schemeClr val="tx1"/>
              </a:fontRef>
            </p:style>
          </p:cxnSp>
        </p:grpSp>
        <p:sp>
          <p:nvSpPr>
            <p:cNvPr id="241" name="Freeform: Shape 240">
              <a:extLst>
                <a:ext uri="{FF2B5EF4-FFF2-40B4-BE49-F238E27FC236}">
                  <a16:creationId xmlns:a16="http://schemas.microsoft.com/office/drawing/2014/main" id="{9BB29AC6-1432-5ED0-88FC-37084A33587D}"/>
                </a:ext>
              </a:extLst>
            </p:cNvPr>
            <p:cNvSpPr/>
            <p:nvPr/>
          </p:nvSpPr>
          <p:spPr>
            <a:xfrm rot="189528">
              <a:off x="5589903" y="1062048"/>
              <a:ext cx="2780392" cy="1889298"/>
            </a:xfrm>
            <a:custGeom>
              <a:avLst/>
              <a:gdLst>
                <a:gd name="connsiteX0" fmla="*/ 0 w 2674620"/>
                <a:gd name="connsiteY0" fmla="*/ 0 h 1996440"/>
                <a:gd name="connsiteX1" fmla="*/ 220980 w 2674620"/>
                <a:gd name="connsiteY1" fmla="*/ 457200 h 1996440"/>
                <a:gd name="connsiteX2" fmla="*/ 762000 w 2674620"/>
                <a:gd name="connsiteY2" fmla="*/ 891540 h 1996440"/>
                <a:gd name="connsiteX3" fmla="*/ 2034540 w 2674620"/>
                <a:gd name="connsiteY3" fmla="*/ 1752600 h 1996440"/>
                <a:gd name="connsiteX4" fmla="*/ 2674620 w 2674620"/>
                <a:gd name="connsiteY4" fmla="*/ 1996440 h 199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620" h="1996440">
                  <a:moveTo>
                    <a:pt x="0" y="0"/>
                  </a:moveTo>
                  <a:cubicBezTo>
                    <a:pt x="46990" y="154305"/>
                    <a:pt x="93980" y="308610"/>
                    <a:pt x="220980" y="457200"/>
                  </a:cubicBezTo>
                  <a:cubicBezTo>
                    <a:pt x="347980" y="605790"/>
                    <a:pt x="459740" y="675640"/>
                    <a:pt x="762000" y="891540"/>
                  </a:cubicBezTo>
                  <a:cubicBezTo>
                    <a:pt x="1064260" y="1107440"/>
                    <a:pt x="1715770" y="1568450"/>
                    <a:pt x="2034540" y="1752600"/>
                  </a:cubicBezTo>
                  <a:cubicBezTo>
                    <a:pt x="2353310" y="1936750"/>
                    <a:pt x="2532380" y="1996440"/>
                    <a:pt x="2674620" y="199644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Shape 241">
              <a:extLst>
                <a:ext uri="{FF2B5EF4-FFF2-40B4-BE49-F238E27FC236}">
                  <a16:creationId xmlns:a16="http://schemas.microsoft.com/office/drawing/2014/main" id="{1C55EFD5-4365-DA4A-0A65-8593B6D56675}"/>
                </a:ext>
              </a:extLst>
            </p:cNvPr>
            <p:cNvSpPr/>
            <p:nvPr/>
          </p:nvSpPr>
          <p:spPr>
            <a:xfrm>
              <a:off x="4797117" y="2255520"/>
              <a:ext cx="561096" cy="752427"/>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Shape 242">
              <a:extLst>
                <a:ext uri="{FF2B5EF4-FFF2-40B4-BE49-F238E27FC236}">
                  <a16:creationId xmlns:a16="http://schemas.microsoft.com/office/drawing/2014/main" id="{7AC56126-2616-D2FF-AFB3-05F0F67F2F6A}"/>
                </a:ext>
              </a:extLst>
            </p:cNvPr>
            <p:cNvSpPr/>
            <p:nvPr/>
          </p:nvSpPr>
          <p:spPr>
            <a:xfrm rot="10987373">
              <a:off x="2687306" y="3340446"/>
              <a:ext cx="2725537" cy="1931313"/>
            </a:xfrm>
            <a:custGeom>
              <a:avLst/>
              <a:gdLst>
                <a:gd name="connsiteX0" fmla="*/ 0 w 2674620"/>
                <a:gd name="connsiteY0" fmla="*/ 0 h 1996440"/>
                <a:gd name="connsiteX1" fmla="*/ 220980 w 2674620"/>
                <a:gd name="connsiteY1" fmla="*/ 457200 h 1996440"/>
                <a:gd name="connsiteX2" fmla="*/ 762000 w 2674620"/>
                <a:gd name="connsiteY2" fmla="*/ 891540 h 1996440"/>
                <a:gd name="connsiteX3" fmla="*/ 2034540 w 2674620"/>
                <a:gd name="connsiteY3" fmla="*/ 1752600 h 1996440"/>
                <a:gd name="connsiteX4" fmla="*/ 2674620 w 2674620"/>
                <a:gd name="connsiteY4" fmla="*/ 1996440 h 199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620" h="1996440">
                  <a:moveTo>
                    <a:pt x="0" y="0"/>
                  </a:moveTo>
                  <a:cubicBezTo>
                    <a:pt x="46990" y="154305"/>
                    <a:pt x="93980" y="308610"/>
                    <a:pt x="220980" y="457200"/>
                  </a:cubicBezTo>
                  <a:cubicBezTo>
                    <a:pt x="347980" y="605790"/>
                    <a:pt x="459740" y="675640"/>
                    <a:pt x="762000" y="891540"/>
                  </a:cubicBezTo>
                  <a:cubicBezTo>
                    <a:pt x="1064260" y="1107440"/>
                    <a:pt x="1715770" y="1568450"/>
                    <a:pt x="2034540" y="1752600"/>
                  </a:cubicBezTo>
                  <a:cubicBezTo>
                    <a:pt x="2353310" y="1936750"/>
                    <a:pt x="2532380" y="1996440"/>
                    <a:pt x="2674620" y="199644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Shape 243">
              <a:extLst>
                <a:ext uri="{FF2B5EF4-FFF2-40B4-BE49-F238E27FC236}">
                  <a16:creationId xmlns:a16="http://schemas.microsoft.com/office/drawing/2014/main" id="{D6C5B2EA-2761-2D68-8343-BBD92394290A}"/>
                </a:ext>
              </a:extLst>
            </p:cNvPr>
            <p:cNvSpPr/>
            <p:nvPr/>
          </p:nvSpPr>
          <p:spPr>
            <a:xfrm rot="10800000">
              <a:off x="5646932" y="3261740"/>
              <a:ext cx="628097" cy="752427"/>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DE1BA5B9-5927-E0F1-D22E-1BB531F1E612}"/>
                </a:ext>
              </a:extLst>
            </p:cNvPr>
            <p:cNvGrpSpPr/>
            <p:nvPr/>
          </p:nvGrpSpPr>
          <p:grpSpPr>
            <a:xfrm>
              <a:off x="5358213" y="1502246"/>
              <a:ext cx="3193084" cy="1762225"/>
              <a:chOff x="5358213" y="1502246"/>
              <a:chExt cx="3193084" cy="1762225"/>
            </a:xfrm>
          </p:grpSpPr>
          <p:sp>
            <p:nvSpPr>
              <p:cNvPr id="249" name="Arc 248">
                <a:extLst>
                  <a:ext uri="{FF2B5EF4-FFF2-40B4-BE49-F238E27FC236}">
                    <a16:creationId xmlns:a16="http://schemas.microsoft.com/office/drawing/2014/main" id="{69F9107A-B24B-6B36-1AEF-74A2712F09BF}"/>
                  </a:ext>
                </a:extLst>
              </p:cNvPr>
              <p:cNvSpPr/>
              <p:nvPr/>
            </p:nvSpPr>
            <p:spPr>
              <a:xfrm rot="18335201">
                <a:off x="5263711" y="1733803"/>
                <a:ext cx="1325734" cy="1074275"/>
              </a:xfrm>
              <a:prstGeom prst="arc">
                <a:avLst>
                  <a:gd name="adj1" fmla="val 14233987"/>
                  <a:gd name="adj2" fmla="val 20330324"/>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0" name="Arc 249">
                <a:extLst>
                  <a:ext uri="{FF2B5EF4-FFF2-40B4-BE49-F238E27FC236}">
                    <a16:creationId xmlns:a16="http://schemas.microsoft.com/office/drawing/2014/main" id="{A146EB6F-2A43-0FA3-FD24-0AA03009D798}"/>
                  </a:ext>
                </a:extLst>
              </p:cNvPr>
              <p:cNvSpPr/>
              <p:nvPr/>
            </p:nvSpPr>
            <p:spPr>
              <a:xfrm rot="10800000">
                <a:off x="5358213" y="1502246"/>
                <a:ext cx="3193084" cy="1762225"/>
              </a:xfrm>
              <a:prstGeom prst="arc">
                <a:avLst>
                  <a:gd name="adj1" fmla="val 16548796"/>
                  <a:gd name="adj2" fmla="val 21552493"/>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46" name="Group 245">
              <a:extLst>
                <a:ext uri="{FF2B5EF4-FFF2-40B4-BE49-F238E27FC236}">
                  <a16:creationId xmlns:a16="http://schemas.microsoft.com/office/drawing/2014/main" id="{EBEBCA5B-0C6B-B864-0B37-F914ACEF99C5}"/>
                </a:ext>
              </a:extLst>
            </p:cNvPr>
            <p:cNvGrpSpPr/>
            <p:nvPr/>
          </p:nvGrpSpPr>
          <p:grpSpPr>
            <a:xfrm rot="10800000">
              <a:off x="2750918" y="3010776"/>
              <a:ext cx="2902627" cy="1863577"/>
              <a:chOff x="5357335" y="1430237"/>
              <a:chExt cx="2776025" cy="1827904"/>
            </a:xfrm>
          </p:grpSpPr>
          <p:sp>
            <p:nvSpPr>
              <p:cNvPr id="247" name="Arc 246">
                <a:extLst>
                  <a:ext uri="{FF2B5EF4-FFF2-40B4-BE49-F238E27FC236}">
                    <a16:creationId xmlns:a16="http://schemas.microsoft.com/office/drawing/2014/main" id="{12149657-ED09-B5FA-0296-F1B881DB0C73}"/>
                  </a:ext>
                </a:extLst>
              </p:cNvPr>
              <p:cNvSpPr/>
              <p:nvPr/>
            </p:nvSpPr>
            <p:spPr>
              <a:xfrm rot="18335201">
                <a:off x="5263930" y="1747026"/>
                <a:ext cx="1325734" cy="1074275"/>
              </a:xfrm>
              <a:prstGeom prst="arc">
                <a:avLst>
                  <a:gd name="adj1" fmla="val 14233987"/>
                  <a:gd name="adj2" fmla="val 20330324"/>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8" name="Arc 247">
                <a:extLst>
                  <a:ext uri="{FF2B5EF4-FFF2-40B4-BE49-F238E27FC236}">
                    <a16:creationId xmlns:a16="http://schemas.microsoft.com/office/drawing/2014/main" id="{181B2BCD-CD2D-082B-701E-9C83E925615C}"/>
                  </a:ext>
                </a:extLst>
              </p:cNvPr>
              <p:cNvSpPr/>
              <p:nvPr/>
            </p:nvSpPr>
            <p:spPr>
              <a:xfrm rot="10800000">
                <a:off x="5357335" y="1430237"/>
                <a:ext cx="2776025" cy="1827904"/>
              </a:xfrm>
              <a:prstGeom prst="arc">
                <a:avLst>
                  <a:gd name="adj1" fmla="val 16380962"/>
                  <a:gd name="adj2" fmla="val 21489096"/>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212" name="Group 211">
            <a:extLst>
              <a:ext uri="{FF2B5EF4-FFF2-40B4-BE49-F238E27FC236}">
                <a16:creationId xmlns:a16="http://schemas.microsoft.com/office/drawing/2014/main" id="{88D0EE85-FED3-6558-A89C-BBE548304271}"/>
              </a:ext>
            </a:extLst>
          </p:cNvPr>
          <p:cNvGrpSpPr/>
          <p:nvPr/>
        </p:nvGrpSpPr>
        <p:grpSpPr>
          <a:xfrm>
            <a:off x="1485186" y="1892446"/>
            <a:ext cx="4474170" cy="3537873"/>
            <a:chOff x="-24369874" y="1593571"/>
            <a:chExt cx="5535068" cy="4376761"/>
          </a:xfrm>
        </p:grpSpPr>
        <p:sp>
          <p:nvSpPr>
            <p:cNvPr id="213" name="Oval 212">
              <a:extLst>
                <a:ext uri="{FF2B5EF4-FFF2-40B4-BE49-F238E27FC236}">
                  <a16:creationId xmlns:a16="http://schemas.microsoft.com/office/drawing/2014/main" id="{FDD4A84A-216F-7EE9-3E76-331C56227B41}"/>
                </a:ext>
              </a:extLst>
            </p:cNvPr>
            <p:cNvSpPr/>
            <p:nvPr/>
          </p:nvSpPr>
          <p:spPr>
            <a:xfrm>
              <a:off x="-21546096" y="4364797"/>
              <a:ext cx="142804" cy="13405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14" name="Oval 213">
              <a:extLst>
                <a:ext uri="{FF2B5EF4-FFF2-40B4-BE49-F238E27FC236}">
                  <a16:creationId xmlns:a16="http://schemas.microsoft.com/office/drawing/2014/main" id="{40707CE5-6B5C-8514-BB32-792D58EE3052}"/>
                </a:ext>
              </a:extLst>
            </p:cNvPr>
            <p:cNvSpPr/>
            <p:nvPr/>
          </p:nvSpPr>
          <p:spPr>
            <a:xfrm>
              <a:off x="-20543971" y="3802145"/>
              <a:ext cx="132450" cy="133128"/>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15" name="Oval 214">
              <a:extLst>
                <a:ext uri="{FF2B5EF4-FFF2-40B4-BE49-F238E27FC236}">
                  <a16:creationId xmlns:a16="http://schemas.microsoft.com/office/drawing/2014/main" id="{3DC89D68-F5F1-F61D-BFCF-EE1089FC8885}"/>
                </a:ext>
              </a:extLst>
            </p:cNvPr>
            <p:cNvSpPr/>
            <p:nvPr/>
          </p:nvSpPr>
          <p:spPr>
            <a:xfrm>
              <a:off x="-21834594" y="3961778"/>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16" name="Oval 215">
              <a:extLst>
                <a:ext uri="{FF2B5EF4-FFF2-40B4-BE49-F238E27FC236}">
                  <a16:creationId xmlns:a16="http://schemas.microsoft.com/office/drawing/2014/main" id="{D69B5DA9-9266-EF78-B044-973DF86117A2}"/>
                </a:ext>
              </a:extLst>
            </p:cNvPr>
            <p:cNvSpPr/>
            <p:nvPr/>
          </p:nvSpPr>
          <p:spPr>
            <a:xfrm>
              <a:off x="-21842739" y="3803841"/>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17" name="Oval 216">
              <a:extLst>
                <a:ext uri="{FF2B5EF4-FFF2-40B4-BE49-F238E27FC236}">
                  <a16:creationId xmlns:a16="http://schemas.microsoft.com/office/drawing/2014/main" id="{AC3650E4-5591-0BE5-0585-E8B16934F61D}"/>
                </a:ext>
              </a:extLst>
            </p:cNvPr>
            <p:cNvSpPr/>
            <p:nvPr/>
          </p:nvSpPr>
          <p:spPr>
            <a:xfrm>
              <a:off x="-22022204" y="3819984"/>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18" name="Oval 217">
              <a:extLst>
                <a:ext uri="{FF2B5EF4-FFF2-40B4-BE49-F238E27FC236}">
                  <a16:creationId xmlns:a16="http://schemas.microsoft.com/office/drawing/2014/main" id="{58EF66A5-F086-31F4-4881-4F3A7970B58E}"/>
                </a:ext>
              </a:extLst>
            </p:cNvPr>
            <p:cNvSpPr/>
            <p:nvPr/>
          </p:nvSpPr>
          <p:spPr>
            <a:xfrm>
              <a:off x="-21545461" y="3407380"/>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19" name="Oval 218">
              <a:extLst>
                <a:ext uri="{FF2B5EF4-FFF2-40B4-BE49-F238E27FC236}">
                  <a16:creationId xmlns:a16="http://schemas.microsoft.com/office/drawing/2014/main" id="{67C0C135-ED53-6A39-81B4-7EFB838BCA95}"/>
                </a:ext>
              </a:extLst>
            </p:cNvPr>
            <p:cNvSpPr/>
            <p:nvPr/>
          </p:nvSpPr>
          <p:spPr>
            <a:xfrm>
              <a:off x="-21552898" y="3577714"/>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20" name="Oval 219">
              <a:extLst>
                <a:ext uri="{FF2B5EF4-FFF2-40B4-BE49-F238E27FC236}">
                  <a16:creationId xmlns:a16="http://schemas.microsoft.com/office/drawing/2014/main" id="{8E694A05-D709-C977-1817-0BBD66F3D11A}"/>
                </a:ext>
              </a:extLst>
            </p:cNvPr>
            <p:cNvSpPr/>
            <p:nvPr/>
          </p:nvSpPr>
          <p:spPr>
            <a:xfrm>
              <a:off x="-21351987" y="3572119"/>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21" name="Oval 220">
              <a:extLst>
                <a:ext uri="{FF2B5EF4-FFF2-40B4-BE49-F238E27FC236}">
                  <a16:creationId xmlns:a16="http://schemas.microsoft.com/office/drawing/2014/main" id="{EF80AE12-F9C0-0518-DC89-7B891D15465E}"/>
                </a:ext>
              </a:extLst>
            </p:cNvPr>
            <p:cNvSpPr/>
            <p:nvPr/>
          </p:nvSpPr>
          <p:spPr>
            <a:xfrm>
              <a:off x="-21549655" y="3809905"/>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22" name="Oval 221">
              <a:extLst>
                <a:ext uri="{FF2B5EF4-FFF2-40B4-BE49-F238E27FC236}">
                  <a16:creationId xmlns:a16="http://schemas.microsoft.com/office/drawing/2014/main" id="{FB23B48D-220B-712E-2948-B7D0A9D13C19}"/>
                </a:ext>
              </a:extLst>
            </p:cNvPr>
            <p:cNvSpPr/>
            <p:nvPr/>
          </p:nvSpPr>
          <p:spPr>
            <a:xfrm>
              <a:off x="-21838548" y="3569574"/>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23" name="Oval 222">
              <a:extLst>
                <a:ext uri="{FF2B5EF4-FFF2-40B4-BE49-F238E27FC236}">
                  <a16:creationId xmlns:a16="http://schemas.microsoft.com/office/drawing/2014/main" id="{C543B797-5E8B-3D60-0CDD-4AACE2153905}"/>
                </a:ext>
              </a:extLst>
            </p:cNvPr>
            <p:cNvSpPr/>
            <p:nvPr/>
          </p:nvSpPr>
          <p:spPr>
            <a:xfrm>
              <a:off x="-21842739" y="5051340"/>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24" name="Oval 223">
              <a:extLst>
                <a:ext uri="{FF2B5EF4-FFF2-40B4-BE49-F238E27FC236}">
                  <a16:creationId xmlns:a16="http://schemas.microsoft.com/office/drawing/2014/main" id="{5E344F79-9385-EAC8-B573-E7967E6AF258}"/>
                </a:ext>
              </a:extLst>
            </p:cNvPr>
            <p:cNvSpPr/>
            <p:nvPr/>
          </p:nvSpPr>
          <p:spPr>
            <a:xfrm>
              <a:off x="-21552898" y="2333693"/>
              <a:ext cx="132450" cy="11528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25" name="Oval 224">
              <a:extLst>
                <a:ext uri="{FF2B5EF4-FFF2-40B4-BE49-F238E27FC236}">
                  <a16:creationId xmlns:a16="http://schemas.microsoft.com/office/drawing/2014/main" id="{E4C96CB4-B0F0-45BB-9EE5-4F5FAAF349AA}"/>
                </a:ext>
              </a:extLst>
            </p:cNvPr>
            <p:cNvSpPr/>
            <p:nvPr/>
          </p:nvSpPr>
          <p:spPr>
            <a:xfrm>
              <a:off x="-21856516" y="3010256"/>
              <a:ext cx="142804" cy="13405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dirty="0"/>
            </a:p>
          </p:txBody>
        </p:sp>
        <p:sp>
          <p:nvSpPr>
            <p:cNvPr id="226" name="Oval 225">
              <a:extLst>
                <a:ext uri="{FF2B5EF4-FFF2-40B4-BE49-F238E27FC236}">
                  <a16:creationId xmlns:a16="http://schemas.microsoft.com/office/drawing/2014/main" id="{CC7F0631-96B3-0AE6-B83F-B529A4DC2CB6}"/>
                </a:ext>
              </a:extLst>
            </p:cNvPr>
            <p:cNvSpPr/>
            <p:nvPr/>
          </p:nvSpPr>
          <p:spPr>
            <a:xfrm>
              <a:off x="-21152018" y="2170760"/>
              <a:ext cx="142804" cy="13405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27" name="Oval 226">
              <a:extLst>
                <a:ext uri="{FF2B5EF4-FFF2-40B4-BE49-F238E27FC236}">
                  <a16:creationId xmlns:a16="http://schemas.microsoft.com/office/drawing/2014/main" id="{62011DD4-58B6-B098-6BC1-7EB134CF718A}"/>
                </a:ext>
              </a:extLst>
            </p:cNvPr>
            <p:cNvSpPr/>
            <p:nvPr/>
          </p:nvSpPr>
          <p:spPr>
            <a:xfrm>
              <a:off x="-18977610" y="3549337"/>
              <a:ext cx="142804" cy="13405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28" name="Oval 227">
              <a:extLst>
                <a:ext uri="{FF2B5EF4-FFF2-40B4-BE49-F238E27FC236}">
                  <a16:creationId xmlns:a16="http://schemas.microsoft.com/office/drawing/2014/main" id="{E16889F0-2E03-2777-C4B3-5920BC5475CA}"/>
                </a:ext>
              </a:extLst>
            </p:cNvPr>
            <p:cNvSpPr/>
            <p:nvPr/>
          </p:nvSpPr>
          <p:spPr>
            <a:xfrm>
              <a:off x="-24369874" y="3819252"/>
              <a:ext cx="142804" cy="13405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29" name="Oval 228">
              <a:extLst>
                <a:ext uri="{FF2B5EF4-FFF2-40B4-BE49-F238E27FC236}">
                  <a16:creationId xmlns:a16="http://schemas.microsoft.com/office/drawing/2014/main" id="{DE2453A8-83D9-ADCD-98B8-7369976A6364}"/>
                </a:ext>
              </a:extLst>
            </p:cNvPr>
            <p:cNvSpPr/>
            <p:nvPr/>
          </p:nvSpPr>
          <p:spPr>
            <a:xfrm>
              <a:off x="-22289445" y="5195551"/>
              <a:ext cx="142804" cy="13405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30" name="Oval 229">
              <a:extLst>
                <a:ext uri="{FF2B5EF4-FFF2-40B4-BE49-F238E27FC236}">
                  <a16:creationId xmlns:a16="http://schemas.microsoft.com/office/drawing/2014/main" id="{037575B7-55D3-6C55-924D-91BFF8C3DEDE}"/>
                </a:ext>
              </a:extLst>
            </p:cNvPr>
            <p:cNvSpPr/>
            <p:nvPr/>
          </p:nvSpPr>
          <p:spPr>
            <a:xfrm>
              <a:off x="-21076085" y="3822505"/>
              <a:ext cx="132450" cy="133128"/>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31" name="Oval 230">
              <a:extLst>
                <a:ext uri="{FF2B5EF4-FFF2-40B4-BE49-F238E27FC236}">
                  <a16:creationId xmlns:a16="http://schemas.microsoft.com/office/drawing/2014/main" id="{AC3CE017-511C-F0AE-1109-B9262C705E5C}"/>
                </a:ext>
              </a:extLst>
            </p:cNvPr>
            <p:cNvSpPr/>
            <p:nvPr/>
          </p:nvSpPr>
          <p:spPr>
            <a:xfrm>
              <a:off x="-21552898" y="4646464"/>
              <a:ext cx="144522" cy="130213"/>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32" name="Oval 231">
              <a:extLst>
                <a:ext uri="{FF2B5EF4-FFF2-40B4-BE49-F238E27FC236}">
                  <a16:creationId xmlns:a16="http://schemas.microsoft.com/office/drawing/2014/main" id="{6D95C86C-E600-2DFB-BDE4-EBE1E7890255}"/>
                </a:ext>
              </a:extLst>
            </p:cNvPr>
            <p:cNvSpPr/>
            <p:nvPr/>
          </p:nvSpPr>
          <p:spPr>
            <a:xfrm>
              <a:off x="-21852445" y="5840119"/>
              <a:ext cx="144522" cy="130213"/>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33" name="Oval 232">
              <a:extLst>
                <a:ext uri="{FF2B5EF4-FFF2-40B4-BE49-F238E27FC236}">
                  <a16:creationId xmlns:a16="http://schemas.microsoft.com/office/drawing/2014/main" id="{91B6F23C-9497-6430-A530-441D47FE1D1C}"/>
                </a:ext>
              </a:extLst>
            </p:cNvPr>
            <p:cNvSpPr/>
            <p:nvPr/>
          </p:nvSpPr>
          <p:spPr>
            <a:xfrm>
              <a:off x="-22798459" y="3554162"/>
              <a:ext cx="144522" cy="130213"/>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34" name="Oval 233">
              <a:extLst>
                <a:ext uri="{FF2B5EF4-FFF2-40B4-BE49-F238E27FC236}">
                  <a16:creationId xmlns:a16="http://schemas.microsoft.com/office/drawing/2014/main" id="{0B2604E5-3209-7973-C3A5-F48BBC39A97A}"/>
                </a:ext>
              </a:extLst>
            </p:cNvPr>
            <p:cNvSpPr/>
            <p:nvPr/>
          </p:nvSpPr>
          <p:spPr>
            <a:xfrm>
              <a:off x="-22313092" y="3556620"/>
              <a:ext cx="144522" cy="130213"/>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35" name="Oval 234">
              <a:extLst>
                <a:ext uri="{FF2B5EF4-FFF2-40B4-BE49-F238E27FC236}">
                  <a16:creationId xmlns:a16="http://schemas.microsoft.com/office/drawing/2014/main" id="{5554E08A-F01C-14CF-5127-14CE7922317D}"/>
                </a:ext>
              </a:extLst>
            </p:cNvPr>
            <p:cNvSpPr/>
            <p:nvPr/>
          </p:nvSpPr>
          <p:spPr>
            <a:xfrm>
              <a:off x="-21859915" y="2748305"/>
              <a:ext cx="144522" cy="130213"/>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36" name="Oval 235">
              <a:extLst>
                <a:ext uri="{FF2B5EF4-FFF2-40B4-BE49-F238E27FC236}">
                  <a16:creationId xmlns:a16="http://schemas.microsoft.com/office/drawing/2014/main" id="{ED2C580A-99C9-2B33-1BFB-5DD0ED366651}"/>
                </a:ext>
              </a:extLst>
            </p:cNvPr>
            <p:cNvSpPr/>
            <p:nvPr/>
          </p:nvSpPr>
          <p:spPr>
            <a:xfrm>
              <a:off x="-21557533" y="1593571"/>
              <a:ext cx="144522" cy="130213"/>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spTree>
    <p:extLst>
      <p:ext uri="{BB962C8B-B14F-4D97-AF65-F5344CB8AC3E}">
        <p14:creationId xmlns:p14="http://schemas.microsoft.com/office/powerpoint/2010/main" val="138142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125" grpId="0"/>
      <p:bldP spid="1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F3FFA-E6A8-98EA-B067-E8486E75E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1B9B1-031C-A821-BB34-C953EE4BC2F7}"/>
              </a:ext>
            </a:extLst>
          </p:cNvPr>
          <p:cNvSpPr>
            <a:spLocks noGrp="1"/>
          </p:cNvSpPr>
          <p:nvPr>
            <p:ph type="title"/>
          </p:nvPr>
        </p:nvSpPr>
        <p:spPr/>
        <p:txBody>
          <a:bodyPr/>
          <a:lstStyle/>
          <a:p>
            <a:r>
              <a:rPr lang="en-US" b="1" dirty="0">
                <a:solidFill>
                  <a:srgbClr val="680000"/>
                </a:solidFill>
                <a:latin typeface="Franklin Gothic Medium" panose="020B0603020102020204" pitchFamily="34" charset="0"/>
              </a:rPr>
              <a:t>Types of U-turn</a:t>
            </a:r>
            <a:endParaRPr lang="en-US" dirty="0"/>
          </a:p>
        </p:txBody>
      </p:sp>
      <p:sp>
        <p:nvSpPr>
          <p:cNvPr id="4" name="Slide Number Placeholder 3">
            <a:extLst>
              <a:ext uri="{FF2B5EF4-FFF2-40B4-BE49-F238E27FC236}">
                <a16:creationId xmlns:a16="http://schemas.microsoft.com/office/drawing/2014/main" id="{C5A5B03C-202F-E4DA-4AC9-012831A42D7E}"/>
              </a:ext>
            </a:extLst>
          </p:cNvPr>
          <p:cNvSpPr>
            <a:spLocks noGrp="1"/>
          </p:cNvSpPr>
          <p:nvPr>
            <p:ph type="sldNum" sz="quarter" idx="12"/>
          </p:nvPr>
        </p:nvSpPr>
        <p:spPr/>
        <p:txBody>
          <a:bodyPr/>
          <a:lstStyle/>
          <a:p>
            <a:fld id="{AD813B8F-0C96-4966-B9C2-C2B58D97F9E1}" type="slidenum">
              <a:rPr lang="en-US" smtClean="0"/>
              <a:t>8</a:t>
            </a:fld>
            <a:endParaRPr lang="en-US"/>
          </a:p>
        </p:txBody>
      </p:sp>
      <p:sp>
        <p:nvSpPr>
          <p:cNvPr id="3" name="TextBox 2">
            <a:extLst>
              <a:ext uri="{FF2B5EF4-FFF2-40B4-BE49-F238E27FC236}">
                <a16:creationId xmlns:a16="http://schemas.microsoft.com/office/drawing/2014/main" id="{49EEF260-D750-95FE-41C4-5D9176979D42}"/>
              </a:ext>
            </a:extLst>
          </p:cNvPr>
          <p:cNvSpPr txBox="1"/>
          <p:nvPr/>
        </p:nvSpPr>
        <p:spPr>
          <a:xfrm>
            <a:off x="660400" y="4139945"/>
            <a:ext cx="2635250" cy="400110"/>
          </a:xfrm>
          <a:prstGeom prst="rect">
            <a:avLst/>
          </a:prstGeom>
          <a:noFill/>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a:r>
              <a:rPr lang="en-US" sz="2000" dirty="0">
                <a:latin typeface="Arial" panose="020B0604020202020204" pitchFamily="34" charset="0"/>
                <a:cs typeface="Arial" panose="020B0604020202020204" pitchFamily="34" charset="0"/>
              </a:rPr>
              <a:t>Thru-Cut </a:t>
            </a:r>
          </a:p>
        </p:txBody>
      </p:sp>
      <p:grpSp>
        <p:nvGrpSpPr>
          <p:cNvPr id="13" name="Group 12">
            <a:extLst>
              <a:ext uri="{FF2B5EF4-FFF2-40B4-BE49-F238E27FC236}">
                <a16:creationId xmlns:a16="http://schemas.microsoft.com/office/drawing/2014/main" id="{E56BBE29-4C2D-C3A3-769B-F3E1A37A2941}"/>
              </a:ext>
            </a:extLst>
          </p:cNvPr>
          <p:cNvGrpSpPr/>
          <p:nvPr/>
        </p:nvGrpSpPr>
        <p:grpSpPr>
          <a:xfrm>
            <a:off x="930447" y="4649532"/>
            <a:ext cx="2713458" cy="1281356"/>
            <a:chOff x="1317630" y="4708525"/>
            <a:chExt cx="2713458" cy="1281356"/>
          </a:xfrm>
        </p:grpSpPr>
        <p:sp>
          <p:nvSpPr>
            <p:cNvPr id="14" name="Oval 13">
              <a:extLst>
                <a:ext uri="{FF2B5EF4-FFF2-40B4-BE49-F238E27FC236}">
                  <a16:creationId xmlns:a16="http://schemas.microsoft.com/office/drawing/2014/main" id="{37CED6BE-CFAC-08A9-E024-BB4D085971F3}"/>
                </a:ext>
              </a:extLst>
            </p:cNvPr>
            <p:cNvSpPr/>
            <p:nvPr/>
          </p:nvSpPr>
          <p:spPr>
            <a:xfrm>
              <a:off x="1344922" y="4818732"/>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11F824CC-AEFE-AF16-B0A7-F1E260803336}"/>
                </a:ext>
              </a:extLst>
            </p:cNvPr>
            <p:cNvSpPr/>
            <p:nvPr/>
          </p:nvSpPr>
          <p:spPr>
            <a:xfrm>
              <a:off x="1344895" y="511617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6" name="Oval 15">
              <a:extLst>
                <a:ext uri="{FF2B5EF4-FFF2-40B4-BE49-F238E27FC236}">
                  <a16:creationId xmlns:a16="http://schemas.microsoft.com/office/drawing/2014/main" id="{CA6069ED-693D-B446-0989-3046570110A8}"/>
                </a:ext>
              </a:extLst>
            </p:cNvPr>
            <p:cNvSpPr/>
            <p:nvPr/>
          </p:nvSpPr>
          <p:spPr>
            <a:xfrm>
              <a:off x="1344895" y="5404493"/>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17" name="Straight Connector 16">
              <a:extLst>
                <a:ext uri="{FF2B5EF4-FFF2-40B4-BE49-F238E27FC236}">
                  <a16:creationId xmlns:a16="http://schemas.microsoft.com/office/drawing/2014/main" id="{71F40F50-CFAA-E76E-B28E-64E85223CD00}"/>
                </a:ext>
              </a:extLst>
            </p:cNvPr>
            <p:cNvCxnSpPr>
              <a:cxnSpLocks/>
            </p:cNvCxnSpPr>
            <p:nvPr/>
          </p:nvCxnSpPr>
          <p:spPr>
            <a:xfrm>
              <a:off x="3110933" y="4761356"/>
              <a:ext cx="0" cy="1228525"/>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76FF65B-A859-4268-3D50-3258C7B580B2}"/>
                </a:ext>
              </a:extLst>
            </p:cNvPr>
            <p:cNvCxnSpPr>
              <a:cxnSpLocks/>
            </p:cNvCxnSpPr>
            <p:nvPr/>
          </p:nvCxnSpPr>
          <p:spPr>
            <a:xfrm>
              <a:off x="1317630" y="5723901"/>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881C2B49-11DB-393F-1EAD-ED056EA5065A}"/>
                </a:ext>
              </a:extLst>
            </p:cNvPr>
            <p:cNvSpPr txBox="1"/>
            <p:nvPr/>
          </p:nvSpPr>
          <p:spPr>
            <a:xfrm>
              <a:off x="1544170" y="4708525"/>
              <a:ext cx="2486918" cy="1200329"/>
            </a:xfrm>
            <a:prstGeom prst="rect">
              <a:avLst/>
            </a:prstGeom>
            <a:noFill/>
          </p:spPr>
          <p:txBody>
            <a:bodyPr wrap="square" rtlCol="0">
              <a:spAutoFit/>
            </a:bodyPr>
            <a:lstStyle/>
            <a:p>
              <a:r>
                <a:rPr lang="en-US" dirty="0"/>
                <a:t>Diverging             </a:t>
              </a:r>
              <a:r>
                <a:rPr lang="en-US" b="1" dirty="0"/>
                <a:t>6</a:t>
              </a:r>
              <a:br>
                <a:rPr lang="en-US" dirty="0"/>
              </a:br>
              <a:r>
                <a:rPr lang="en-US" dirty="0"/>
                <a:t>Merging               </a:t>
              </a:r>
              <a:r>
                <a:rPr lang="en-US" b="1" dirty="0"/>
                <a:t>6</a:t>
              </a:r>
            </a:p>
            <a:p>
              <a:r>
                <a:rPr lang="en-US" dirty="0"/>
                <a:t>Crossing               </a:t>
              </a:r>
              <a:r>
                <a:rPr lang="en-US" b="1" dirty="0"/>
                <a:t>8</a:t>
              </a:r>
              <a:br>
                <a:rPr lang="en-US" b="1" dirty="0"/>
              </a:br>
              <a:endParaRPr lang="en-US" b="1" dirty="0"/>
            </a:p>
          </p:txBody>
        </p:sp>
      </p:grpSp>
      <p:sp>
        <p:nvSpPr>
          <p:cNvPr id="21" name="TextBox 20">
            <a:extLst>
              <a:ext uri="{FF2B5EF4-FFF2-40B4-BE49-F238E27FC236}">
                <a16:creationId xmlns:a16="http://schemas.microsoft.com/office/drawing/2014/main" id="{EFF31F84-C4DC-7AA9-C44C-488748A14870}"/>
              </a:ext>
            </a:extLst>
          </p:cNvPr>
          <p:cNvSpPr txBox="1"/>
          <p:nvPr/>
        </p:nvSpPr>
        <p:spPr>
          <a:xfrm>
            <a:off x="1000784" y="5669457"/>
            <a:ext cx="2143472" cy="369332"/>
          </a:xfrm>
          <a:prstGeom prst="rect">
            <a:avLst/>
          </a:prstGeom>
          <a:noFill/>
        </p:spPr>
        <p:txBody>
          <a:bodyPr wrap="none" rtlCol="0">
            <a:spAutoFit/>
          </a:bodyPr>
          <a:lstStyle/>
          <a:p>
            <a:r>
              <a:rPr lang="en-US" b="1" dirty="0"/>
              <a:t>CONFLICTS</a:t>
            </a:r>
            <a:r>
              <a:rPr lang="en-US" dirty="0"/>
              <a:t>             </a:t>
            </a:r>
            <a:r>
              <a:rPr lang="en-US" b="1" dirty="0"/>
              <a:t>20</a:t>
            </a:r>
          </a:p>
        </p:txBody>
      </p:sp>
      <p:grpSp>
        <p:nvGrpSpPr>
          <p:cNvPr id="299" name="Group 298">
            <a:extLst>
              <a:ext uri="{FF2B5EF4-FFF2-40B4-BE49-F238E27FC236}">
                <a16:creationId xmlns:a16="http://schemas.microsoft.com/office/drawing/2014/main" id="{114F64A4-0AB7-BCFA-284F-8C4F66F23B4E}"/>
              </a:ext>
            </a:extLst>
          </p:cNvPr>
          <p:cNvGrpSpPr/>
          <p:nvPr/>
        </p:nvGrpSpPr>
        <p:grpSpPr>
          <a:xfrm>
            <a:off x="5086047" y="2064098"/>
            <a:ext cx="6391446" cy="3918841"/>
            <a:chOff x="7017637" y="348238"/>
            <a:chExt cx="8643706" cy="5299788"/>
          </a:xfrm>
        </p:grpSpPr>
        <p:grpSp>
          <p:nvGrpSpPr>
            <p:cNvPr id="300" name="Group 299">
              <a:extLst>
                <a:ext uri="{FF2B5EF4-FFF2-40B4-BE49-F238E27FC236}">
                  <a16:creationId xmlns:a16="http://schemas.microsoft.com/office/drawing/2014/main" id="{AD04CFEB-C9CC-3533-BA64-77C0BF4CFC72}"/>
                </a:ext>
              </a:extLst>
            </p:cNvPr>
            <p:cNvGrpSpPr/>
            <p:nvPr/>
          </p:nvGrpSpPr>
          <p:grpSpPr>
            <a:xfrm>
              <a:off x="7017637" y="348239"/>
              <a:ext cx="2585029" cy="1383131"/>
              <a:chOff x="1303888" y="412314"/>
              <a:chExt cx="1695132" cy="1480142"/>
            </a:xfrm>
          </p:grpSpPr>
          <p:cxnSp>
            <p:nvCxnSpPr>
              <p:cNvPr id="334" name="Straight Connector 333">
                <a:extLst>
                  <a:ext uri="{FF2B5EF4-FFF2-40B4-BE49-F238E27FC236}">
                    <a16:creationId xmlns:a16="http://schemas.microsoft.com/office/drawing/2014/main" id="{03E5C53E-4472-D186-247F-DFD72325614B}"/>
                  </a:ext>
                </a:extLst>
              </p:cNvPr>
              <p:cNvCxnSpPr>
                <a:cxnSpLocks/>
              </p:cNvCxnSpPr>
              <p:nvPr/>
            </p:nvCxnSpPr>
            <p:spPr>
              <a:xfrm>
                <a:off x="2999020" y="412314"/>
                <a:ext cx="0" cy="1231291"/>
              </a:xfrm>
              <a:prstGeom prst="line">
                <a:avLst/>
              </a:prstGeom>
              <a:ln w="28575"/>
            </p:spPr>
            <p:style>
              <a:lnRef idx="2">
                <a:schemeClr val="dk1"/>
              </a:lnRef>
              <a:fillRef idx="0">
                <a:schemeClr val="dk1"/>
              </a:fillRef>
              <a:effectRef idx="1">
                <a:schemeClr val="dk1"/>
              </a:effectRef>
              <a:fontRef idx="minor">
                <a:schemeClr val="tx1"/>
              </a:fontRef>
            </p:style>
          </p:cxnSp>
          <p:cxnSp>
            <p:nvCxnSpPr>
              <p:cNvPr id="335" name="Straight Connector 334">
                <a:extLst>
                  <a:ext uri="{FF2B5EF4-FFF2-40B4-BE49-F238E27FC236}">
                    <a16:creationId xmlns:a16="http://schemas.microsoft.com/office/drawing/2014/main" id="{4F7575CE-A21D-A22D-C6CB-B3B960366FB9}"/>
                  </a:ext>
                </a:extLst>
              </p:cNvPr>
              <p:cNvCxnSpPr>
                <a:cxnSpLocks/>
              </p:cNvCxnSpPr>
              <p:nvPr/>
            </p:nvCxnSpPr>
            <p:spPr>
              <a:xfrm>
                <a:off x="1303888" y="1892456"/>
                <a:ext cx="1461516" cy="0"/>
              </a:xfrm>
              <a:prstGeom prst="line">
                <a:avLst/>
              </a:prstGeom>
              <a:ln w="28575"/>
            </p:spPr>
            <p:style>
              <a:lnRef idx="2">
                <a:schemeClr val="dk1"/>
              </a:lnRef>
              <a:fillRef idx="0">
                <a:schemeClr val="dk1"/>
              </a:fillRef>
              <a:effectRef idx="1">
                <a:schemeClr val="dk1"/>
              </a:effectRef>
              <a:fontRef idx="minor">
                <a:schemeClr val="tx1"/>
              </a:fontRef>
            </p:style>
          </p:cxnSp>
          <p:sp>
            <p:nvSpPr>
              <p:cNvPr id="336" name="Arc 335">
                <a:extLst>
                  <a:ext uri="{FF2B5EF4-FFF2-40B4-BE49-F238E27FC236}">
                    <a16:creationId xmlns:a16="http://schemas.microsoft.com/office/drawing/2014/main" id="{C8636CCF-8154-A92A-F61F-8F9C3EAECDEB}"/>
                  </a:ext>
                </a:extLst>
              </p:cNvPr>
              <p:cNvSpPr/>
              <p:nvPr/>
            </p:nvSpPr>
            <p:spPr>
              <a:xfrm rot="5400000">
                <a:off x="2501314" y="1394750"/>
                <a:ext cx="497700" cy="497711"/>
              </a:xfrm>
              <a:prstGeom prst="arc">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sz="1469"/>
              </a:p>
            </p:txBody>
          </p:sp>
        </p:grpSp>
        <p:grpSp>
          <p:nvGrpSpPr>
            <p:cNvPr id="301" name="Group 300">
              <a:extLst>
                <a:ext uri="{FF2B5EF4-FFF2-40B4-BE49-F238E27FC236}">
                  <a16:creationId xmlns:a16="http://schemas.microsoft.com/office/drawing/2014/main" id="{69B0E39D-ECC0-3D4D-14C2-6027C300C680}"/>
                </a:ext>
              </a:extLst>
            </p:cNvPr>
            <p:cNvGrpSpPr/>
            <p:nvPr/>
          </p:nvGrpSpPr>
          <p:grpSpPr>
            <a:xfrm flipV="1">
              <a:off x="7017637" y="4264895"/>
              <a:ext cx="2585029" cy="1383131"/>
              <a:chOff x="1303888" y="412314"/>
              <a:chExt cx="1695132" cy="1480142"/>
            </a:xfrm>
          </p:grpSpPr>
          <p:cxnSp>
            <p:nvCxnSpPr>
              <p:cNvPr id="331" name="Straight Connector 330">
                <a:extLst>
                  <a:ext uri="{FF2B5EF4-FFF2-40B4-BE49-F238E27FC236}">
                    <a16:creationId xmlns:a16="http://schemas.microsoft.com/office/drawing/2014/main" id="{C4477EFF-9E86-C233-E664-5915888645CC}"/>
                  </a:ext>
                </a:extLst>
              </p:cNvPr>
              <p:cNvCxnSpPr>
                <a:cxnSpLocks/>
              </p:cNvCxnSpPr>
              <p:nvPr/>
            </p:nvCxnSpPr>
            <p:spPr>
              <a:xfrm>
                <a:off x="2999020" y="412314"/>
                <a:ext cx="0" cy="1231291"/>
              </a:xfrm>
              <a:prstGeom prst="line">
                <a:avLst/>
              </a:prstGeom>
              <a:ln w="28575"/>
            </p:spPr>
            <p:style>
              <a:lnRef idx="2">
                <a:schemeClr val="dk1"/>
              </a:lnRef>
              <a:fillRef idx="0">
                <a:schemeClr val="dk1"/>
              </a:fillRef>
              <a:effectRef idx="1">
                <a:schemeClr val="dk1"/>
              </a:effectRef>
              <a:fontRef idx="minor">
                <a:schemeClr val="tx1"/>
              </a:fontRef>
            </p:style>
          </p:cxnSp>
          <p:cxnSp>
            <p:nvCxnSpPr>
              <p:cNvPr id="332" name="Straight Connector 331">
                <a:extLst>
                  <a:ext uri="{FF2B5EF4-FFF2-40B4-BE49-F238E27FC236}">
                    <a16:creationId xmlns:a16="http://schemas.microsoft.com/office/drawing/2014/main" id="{49D33EA7-5202-2BDF-7635-C292A6D89A0C}"/>
                  </a:ext>
                </a:extLst>
              </p:cNvPr>
              <p:cNvCxnSpPr>
                <a:cxnSpLocks/>
              </p:cNvCxnSpPr>
              <p:nvPr/>
            </p:nvCxnSpPr>
            <p:spPr>
              <a:xfrm>
                <a:off x="1303888" y="1892456"/>
                <a:ext cx="1461516" cy="0"/>
              </a:xfrm>
              <a:prstGeom prst="line">
                <a:avLst/>
              </a:prstGeom>
              <a:ln w="28575"/>
            </p:spPr>
            <p:style>
              <a:lnRef idx="2">
                <a:schemeClr val="dk1"/>
              </a:lnRef>
              <a:fillRef idx="0">
                <a:schemeClr val="dk1"/>
              </a:fillRef>
              <a:effectRef idx="1">
                <a:schemeClr val="dk1"/>
              </a:effectRef>
              <a:fontRef idx="minor">
                <a:schemeClr val="tx1"/>
              </a:fontRef>
            </p:style>
          </p:cxnSp>
          <p:sp>
            <p:nvSpPr>
              <p:cNvPr id="333" name="Arc 332">
                <a:extLst>
                  <a:ext uri="{FF2B5EF4-FFF2-40B4-BE49-F238E27FC236}">
                    <a16:creationId xmlns:a16="http://schemas.microsoft.com/office/drawing/2014/main" id="{BAEFF627-FF0B-BAB6-C73A-D0818E0B1630}"/>
                  </a:ext>
                </a:extLst>
              </p:cNvPr>
              <p:cNvSpPr/>
              <p:nvPr/>
            </p:nvSpPr>
            <p:spPr>
              <a:xfrm rot="5400000">
                <a:off x="2501314" y="1394750"/>
                <a:ext cx="497700" cy="497711"/>
              </a:xfrm>
              <a:prstGeom prst="arc">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sz="1469"/>
              </a:p>
            </p:txBody>
          </p:sp>
        </p:grpSp>
        <p:grpSp>
          <p:nvGrpSpPr>
            <p:cNvPr id="302" name="Group 301">
              <a:extLst>
                <a:ext uri="{FF2B5EF4-FFF2-40B4-BE49-F238E27FC236}">
                  <a16:creationId xmlns:a16="http://schemas.microsoft.com/office/drawing/2014/main" id="{2982889E-538A-9AF2-F537-3B30EC957062}"/>
                </a:ext>
              </a:extLst>
            </p:cNvPr>
            <p:cNvGrpSpPr/>
            <p:nvPr/>
          </p:nvGrpSpPr>
          <p:grpSpPr>
            <a:xfrm flipH="1" flipV="1">
              <a:off x="13076314" y="4264895"/>
              <a:ext cx="2585029" cy="1383131"/>
              <a:chOff x="1303888" y="412314"/>
              <a:chExt cx="1695132" cy="1480142"/>
            </a:xfrm>
          </p:grpSpPr>
          <p:cxnSp>
            <p:nvCxnSpPr>
              <p:cNvPr id="328" name="Straight Connector 327">
                <a:extLst>
                  <a:ext uri="{FF2B5EF4-FFF2-40B4-BE49-F238E27FC236}">
                    <a16:creationId xmlns:a16="http://schemas.microsoft.com/office/drawing/2014/main" id="{2DA7BA29-9850-45B0-DB6D-E8DBC6CA2163}"/>
                  </a:ext>
                </a:extLst>
              </p:cNvPr>
              <p:cNvCxnSpPr>
                <a:cxnSpLocks/>
              </p:cNvCxnSpPr>
              <p:nvPr/>
            </p:nvCxnSpPr>
            <p:spPr>
              <a:xfrm>
                <a:off x="2999020" y="412314"/>
                <a:ext cx="0" cy="1231291"/>
              </a:xfrm>
              <a:prstGeom prst="line">
                <a:avLst/>
              </a:prstGeom>
              <a:ln w="28575"/>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5A2899D7-F34F-3F25-0E02-026EF040B76D}"/>
                  </a:ext>
                </a:extLst>
              </p:cNvPr>
              <p:cNvCxnSpPr>
                <a:cxnSpLocks/>
              </p:cNvCxnSpPr>
              <p:nvPr/>
            </p:nvCxnSpPr>
            <p:spPr>
              <a:xfrm>
                <a:off x="1303888" y="1892456"/>
                <a:ext cx="1461516" cy="0"/>
              </a:xfrm>
              <a:prstGeom prst="line">
                <a:avLst/>
              </a:prstGeom>
              <a:ln w="28575"/>
            </p:spPr>
            <p:style>
              <a:lnRef idx="2">
                <a:schemeClr val="dk1"/>
              </a:lnRef>
              <a:fillRef idx="0">
                <a:schemeClr val="dk1"/>
              </a:fillRef>
              <a:effectRef idx="1">
                <a:schemeClr val="dk1"/>
              </a:effectRef>
              <a:fontRef idx="minor">
                <a:schemeClr val="tx1"/>
              </a:fontRef>
            </p:style>
          </p:cxnSp>
          <p:sp>
            <p:nvSpPr>
              <p:cNvPr id="330" name="Arc 329">
                <a:extLst>
                  <a:ext uri="{FF2B5EF4-FFF2-40B4-BE49-F238E27FC236}">
                    <a16:creationId xmlns:a16="http://schemas.microsoft.com/office/drawing/2014/main" id="{E514DEC5-71EA-699E-0640-4DD4098B9354}"/>
                  </a:ext>
                </a:extLst>
              </p:cNvPr>
              <p:cNvSpPr/>
              <p:nvPr/>
            </p:nvSpPr>
            <p:spPr>
              <a:xfrm rot="5400000">
                <a:off x="2501314" y="1394750"/>
                <a:ext cx="497700" cy="497711"/>
              </a:xfrm>
              <a:prstGeom prst="arc">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sz="1469"/>
              </a:p>
            </p:txBody>
          </p:sp>
        </p:grpSp>
        <p:grpSp>
          <p:nvGrpSpPr>
            <p:cNvPr id="303" name="Group 302">
              <a:extLst>
                <a:ext uri="{FF2B5EF4-FFF2-40B4-BE49-F238E27FC236}">
                  <a16:creationId xmlns:a16="http://schemas.microsoft.com/office/drawing/2014/main" id="{47EF1500-0090-883F-D56A-0F61188999B7}"/>
                </a:ext>
              </a:extLst>
            </p:cNvPr>
            <p:cNvGrpSpPr/>
            <p:nvPr/>
          </p:nvGrpSpPr>
          <p:grpSpPr>
            <a:xfrm flipH="1">
              <a:off x="13076314" y="348238"/>
              <a:ext cx="2585029" cy="1383131"/>
              <a:chOff x="1303888" y="412314"/>
              <a:chExt cx="1695132" cy="1480142"/>
            </a:xfrm>
          </p:grpSpPr>
          <p:cxnSp>
            <p:nvCxnSpPr>
              <p:cNvPr id="325" name="Straight Connector 324">
                <a:extLst>
                  <a:ext uri="{FF2B5EF4-FFF2-40B4-BE49-F238E27FC236}">
                    <a16:creationId xmlns:a16="http://schemas.microsoft.com/office/drawing/2014/main" id="{578EEECE-CAEF-C211-6980-CFE15F23CFD5}"/>
                  </a:ext>
                </a:extLst>
              </p:cNvPr>
              <p:cNvCxnSpPr>
                <a:cxnSpLocks/>
              </p:cNvCxnSpPr>
              <p:nvPr/>
            </p:nvCxnSpPr>
            <p:spPr>
              <a:xfrm>
                <a:off x="2999020" y="412314"/>
                <a:ext cx="0" cy="1231291"/>
              </a:xfrm>
              <a:prstGeom prst="line">
                <a:avLst/>
              </a:prstGeom>
              <a:ln w="28575"/>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62507A62-76AE-A85D-F6A5-73E2B72A7280}"/>
                  </a:ext>
                </a:extLst>
              </p:cNvPr>
              <p:cNvCxnSpPr>
                <a:cxnSpLocks/>
              </p:cNvCxnSpPr>
              <p:nvPr/>
            </p:nvCxnSpPr>
            <p:spPr>
              <a:xfrm>
                <a:off x="1303888" y="1892456"/>
                <a:ext cx="1461516" cy="0"/>
              </a:xfrm>
              <a:prstGeom prst="line">
                <a:avLst/>
              </a:prstGeom>
              <a:ln w="28575"/>
            </p:spPr>
            <p:style>
              <a:lnRef idx="2">
                <a:schemeClr val="dk1"/>
              </a:lnRef>
              <a:fillRef idx="0">
                <a:schemeClr val="dk1"/>
              </a:fillRef>
              <a:effectRef idx="1">
                <a:schemeClr val="dk1"/>
              </a:effectRef>
              <a:fontRef idx="minor">
                <a:schemeClr val="tx1"/>
              </a:fontRef>
            </p:style>
          </p:cxnSp>
          <p:sp>
            <p:nvSpPr>
              <p:cNvPr id="327" name="Arc 326">
                <a:extLst>
                  <a:ext uri="{FF2B5EF4-FFF2-40B4-BE49-F238E27FC236}">
                    <a16:creationId xmlns:a16="http://schemas.microsoft.com/office/drawing/2014/main" id="{14DBCACA-06C0-BDC3-A63C-F85944A36090}"/>
                  </a:ext>
                </a:extLst>
              </p:cNvPr>
              <p:cNvSpPr/>
              <p:nvPr/>
            </p:nvSpPr>
            <p:spPr>
              <a:xfrm rot="5400000">
                <a:off x="2501314" y="1394750"/>
                <a:ext cx="497700" cy="497711"/>
              </a:xfrm>
              <a:prstGeom prst="arc">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sz="1469"/>
              </a:p>
            </p:txBody>
          </p:sp>
        </p:grpSp>
        <p:cxnSp>
          <p:nvCxnSpPr>
            <p:cNvPr id="304" name="Straight Connector 303">
              <a:extLst>
                <a:ext uri="{FF2B5EF4-FFF2-40B4-BE49-F238E27FC236}">
                  <a16:creationId xmlns:a16="http://schemas.microsoft.com/office/drawing/2014/main" id="{555DE97F-82E0-9ED1-AEA8-AF751576F922}"/>
                </a:ext>
              </a:extLst>
            </p:cNvPr>
            <p:cNvCxnSpPr>
              <a:cxnSpLocks/>
            </p:cNvCxnSpPr>
            <p:nvPr/>
          </p:nvCxnSpPr>
          <p:spPr>
            <a:xfrm>
              <a:off x="7017637" y="2425855"/>
              <a:ext cx="864370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305" name="Straight Connector 304">
              <a:extLst>
                <a:ext uri="{FF2B5EF4-FFF2-40B4-BE49-F238E27FC236}">
                  <a16:creationId xmlns:a16="http://schemas.microsoft.com/office/drawing/2014/main" id="{B1005788-0C27-A519-8AD2-9BC7D61F57E0}"/>
                </a:ext>
              </a:extLst>
            </p:cNvPr>
            <p:cNvCxnSpPr>
              <a:cxnSpLocks/>
            </p:cNvCxnSpPr>
            <p:nvPr/>
          </p:nvCxnSpPr>
          <p:spPr>
            <a:xfrm>
              <a:off x="7017637" y="3595292"/>
              <a:ext cx="8643706" cy="0"/>
            </a:xfrm>
            <a:prstGeom prst="line">
              <a:avLst/>
            </a:prstGeom>
            <a:ln w="38100"/>
          </p:spPr>
          <p:style>
            <a:lnRef idx="2">
              <a:schemeClr val="dk1"/>
            </a:lnRef>
            <a:fillRef idx="0">
              <a:schemeClr val="dk1"/>
            </a:fillRef>
            <a:effectRef idx="1">
              <a:schemeClr val="dk1"/>
            </a:effectRef>
            <a:fontRef idx="minor">
              <a:schemeClr val="tx1"/>
            </a:fontRef>
          </p:style>
        </p:cxnSp>
        <p:grpSp>
          <p:nvGrpSpPr>
            <p:cNvPr id="306" name="Group 305">
              <a:extLst>
                <a:ext uri="{FF2B5EF4-FFF2-40B4-BE49-F238E27FC236}">
                  <a16:creationId xmlns:a16="http://schemas.microsoft.com/office/drawing/2014/main" id="{3E4F3816-6D93-83DA-F7DE-43371C7E8FA9}"/>
                </a:ext>
              </a:extLst>
            </p:cNvPr>
            <p:cNvGrpSpPr/>
            <p:nvPr/>
          </p:nvGrpSpPr>
          <p:grpSpPr>
            <a:xfrm>
              <a:off x="9012449" y="570031"/>
              <a:ext cx="2146402" cy="1866122"/>
              <a:chOff x="3027746" y="441960"/>
              <a:chExt cx="2629342" cy="2286000"/>
            </a:xfrm>
          </p:grpSpPr>
          <p:sp>
            <p:nvSpPr>
              <p:cNvPr id="323" name="Freeform: Shape 322">
                <a:extLst>
                  <a:ext uri="{FF2B5EF4-FFF2-40B4-BE49-F238E27FC236}">
                    <a16:creationId xmlns:a16="http://schemas.microsoft.com/office/drawing/2014/main" id="{EB64017D-0663-531B-35CF-D950676FFB39}"/>
                  </a:ext>
                </a:extLst>
              </p:cNvPr>
              <p:cNvSpPr/>
              <p:nvPr/>
            </p:nvSpPr>
            <p:spPr>
              <a:xfrm>
                <a:off x="3027746" y="441960"/>
                <a:ext cx="1600200" cy="2286000"/>
              </a:xfrm>
              <a:custGeom>
                <a:avLst/>
                <a:gdLst>
                  <a:gd name="connsiteX0" fmla="*/ 1600200 w 1600200"/>
                  <a:gd name="connsiteY0" fmla="*/ 0 h 2286000"/>
                  <a:gd name="connsiteX1" fmla="*/ 1051560 w 1600200"/>
                  <a:gd name="connsiteY1" fmla="*/ 1463040 h 2286000"/>
                  <a:gd name="connsiteX2" fmla="*/ 0 w 1600200"/>
                  <a:gd name="connsiteY2" fmla="*/ 2286000 h 2286000"/>
                  <a:gd name="connsiteX0" fmla="*/ 1600200 w 1600200"/>
                  <a:gd name="connsiteY0" fmla="*/ 0 h 2286000"/>
                  <a:gd name="connsiteX1" fmla="*/ 1143000 w 1600200"/>
                  <a:gd name="connsiteY1" fmla="*/ 1475232 h 2286000"/>
                  <a:gd name="connsiteX2" fmla="*/ 0 w 1600200"/>
                  <a:gd name="connsiteY2" fmla="*/ 2286000 h 2286000"/>
                </a:gdLst>
                <a:ahLst/>
                <a:cxnLst>
                  <a:cxn ang="0">
                    <a:pos x="connsiteX0" y="connsiteY0"/>
                  </a:cxn>
                  <a:cxn ang="0">
                    <a:pos x="connsiteX1" y="connsiteY1"/>
                  </a:cxn>
                  <a:cxn ang="0">
                    <a:pos x="connsiteX2" y="connsiteY2"/>
                  </a:cxn>
                </a:cxnLst>
                <a:rect l="l" t="t" r="r" b="b"/>
                <a:pathLst>
                  <a:path w="1600200" h="2286000">
                    <a:moveTo>
                      <a:pt x="1600200" y="0"/>
                    </a:moveTo>
                    <a:cubicBezTo>
                      <a:pt x="1459230" y="541020"/>
                      <a:pt x="1409700" y="1094232"/>
                      <a:pt x="1143000" y="1475232"/>
                    </a:cubicBezTo>
                    <a:cubicBezTo>
                      <a:pt x="876300" y="1856232"/>
                      <a:pt x="182880" y="2143760"/>
                      <a:pt x="0" y="228600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sp>
            <p:nvSpPr>
              <p:cNvPr id="324" name="Freeform: Shape 323">
                <a:extLst>
                  <a:ext uri="{FF2B5EF4-FFF2-40B4-BE49-F238E27FC236}">
                    <a16:creationId xmlns:a16="http://schemas.microsoft.com/office/drawing/2014/main" id="{C234628A-DC4B-6121-1FEE-CD3F57702049}"/>
                  </a:ext>
                </a:extLst>
              </p:cNvPr>
              <p:cNvSpPr/>
              <p:nvPr/>
            </p:nvSpPr>
            <p:spPr>
              <a:xfrm>
                <a:off x="4620768" y="451104"/>
                <a:ext cx="1036320" cy="2273808"/>
              </a:xfrm>
              <a:custGeom>
                <a:avLst/>
                <a:gdLst>
                  <a:gd name="connsiteX0" fmla="*/ 0 w 1036320"/>
                  <a:gd name="connsiteY0" fmla="*/ 0 h 2273808"/>
                  <a:gd name="connsiteX1" fmla="*/ 402336 w 1036320"/>
                  <a:gd name="connsiteY1" fmla="*/ 1456944 h 2273808"/>
                  <a:gd name="connsiteX2" fmla="*/ 1036320 w 1036320"/>
                  <a:gd name="connsiteY2" fmla="*/ 2273808 h 2273808"/>
                </a:gdLst>
                <a:ahLst/>
                <a:cxnLst>
                  <a:cxn ang="0">
                    <a:pos x="connsiteX0" y="connsiteY0"/>
                  </a:cxn>
                  <a:cxn ang="0">
                    <a:pos x="connsiteX1" y="connsiteY1"/>
                  </a:cxn>
                  <a:cxn ang="0">
                    <a:pos x="connsiteX2" y="connsiteY2"/>
                  </a:cxn>
                </a:cxnLst>
                <a:rect l="l" t="t" r="r" b="b"/>
                <a:pathLst>
                  <a:path w="1036320" h="2273808">
                    <a:moveTo>
                      <a:pt x="0" y="0"/>
                    </a:moveTo>
                    <a:cubicBezTo>
                      <a:pt x="114808" y="538988"/>
                      <a:pt x="229616" y="1077976"/>
                      <a:pt x="402336" y="1456944"/>
                    </a:cubicBezTo>
                    <a:cubicBezTo>
                      <a:pt x="575056" y="1835912"/>
                      <a:pt x="805688" y="2054860"/>
                      <a:pt x="1036320" y="2273808"/>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dirty="0"/>
              </a:p>
            </p:txBody>
          </p:sp>
        </p:grpSp>
        <p:grpSp>
          <p:nvGrpSpPr>
            <p:cNvPr id="307" name="Group 306">
              <a:extLst>
                <a:ext uri="{FF2B5EF4-FFF2-40B4-BE49-F238E27FC236}">
                  <a16:creationId xmlns:a16="http://schemas.microsoft.com/office/drawing/2014/main" id="{2DD296EB-0FFD-F7DC-6DDD-F461B381EC1E}"/>
                </a:ext>
              </a:extLst>
            </p:cNvPr>
            <p:cNvGrpSpPr/>
            <p:nvPr/>
          </p:nvGrpSpPr>
          <p:grpSpPr>
            <a:xfrm flipH="1">
              <a:off x="11428697" y="565767"/>
              <a:ext cx="2146402" cy="1866122"/>
              <a:chOff x="3027746" y="441960"/>
              <a:chExt cx="2629342" cy="2286000"/>
            </a:xfrm>
          </p:grpSpPr>
          <p:sp>
            <p:nvSpPr>
              <p:cNvPr id="321" name="Freeform: Shape 320">
                <a:extLst>
                  <a:ext uri="{FF2B5EF4-FFF2-40B4-BE49-F238E27FC236}">
                    <a16:creationId xmlns:a16="http://schemas.microsoft.com/office/drawing/2014/main" id="{7EF8B22D-DEF1-C500-DF39-CAE510723791}"/>
                  </a:ext>
                </a:extLst>
              </p:cNvPr>
              <p:cNvSpPr/>
              <p:nvPr/>
            </p:nvSpPr>
            <p:spPr>
              <a:xfrm>
                <a:off x="3027746" y="441960"/>
                <a:ext cx="1600200" cy="2286000"/>
              </a:xfrm>
              <a:custGeom>
                <a:avLst/>
                <a:gdLst>
                  <a:gd name="connsiteX0" fmla="*/ 1600200 w 1600200"/>
                  <a:gd name="connsiteY0" fmla="*/ 0 h 2286000"/>
                  <a:gd name="connsiteX1" fmla="*/ 1051560 w 1600200"/>
                  <a:gd name="connsiteY1" fmla="*/ 1463040 h 2286000"/>
                  <a:gd name="connsiteX2" fmla="*/ 0 w 1600200"/>
                  <a:gd name="connsiteY2" fmla="*/ 2286000 h 2286000"/>
                  <a:gd name="connsiteX0" fmla="*/ 1600200 w 1600200"/>
                  <a:gd name="connsiteY0" fmla="*/ 0 h 2286000"/>
                  <a:gd name="connsiteX1" fmla="*/ 1143000 w 1600200"/>
                  <a:gd name="connsiteY1" fmla="*/ 1475232 h 2286000"/>
                  <a:gd name="connsiteX2" fmla="*/ 0 w 1600200"/>
                  <a:gd name="connsiteY2" fmla="*/ 2286000 h 2286000"/>
                </a:gdLst>
                <a:ahLst/>
                <a:cxnLst>
                  <a:cxn ang="0">
                    <a:pos x="connsiteX0" y="connsiteY0"/>
                  </a:cxn>
                  <a:cxn ang="0">
                    <a:pos x="connsiteX1" y="connsiteY1"/>
                  </a:cxn>
                  <a:cxn ang="0">
                    <a:pos x="connsiteX2" y="connsiteY2"/>
                  </a:cxn>
                </a:cxnLst>
                <a:rect l="l" t="t" r="r" b="b"/>
                <a:pathLst>
                  <a:path w="1600200" h="2286000">
                    <a:moveTo>
                      <a:pt x="1600200" y="0"/>
                    </a:moveTo>
                    <a:cubicBezTo>
                      <a:pt x="1459230" y="541020"/>
                      <a:pt x="1409700" y="1094232"/>
                      <a:pt x="1143000" y="1475232"/>
                    </a:cubicBezTo>
                    <a:cubicBezTo>
                      <a:pt x="876300" y="1856232"/>
                      <a:pt x="182880" y="2143760"/>
                      <a:pt x="0" y="228600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sp>
            <p:nvSpPr>
              <p:cNvPr id="322" name="Freeform: Shape 321">
                <a:extLst>
                  <a:ext uri="{FF2B5EF4-FFF2-40B4-BE49-F238E27FC236}">
                    <a16:creationId xmlns:a16="http://schemas.microsoft.com/office/drawing/2014/main" id="{A479D252-EBA7-9B0B-9429-A22586690A2C}"/>
                  </a:ext>
                </a:extLst>
              </p:cNvPr>
              <p:cNvSpPr/>
              <p:nvPr/>
            </p:nvSpPr>
            <p:spPr>
              <a:xfrm>
                <a:off x="4620768" y="451104"/>
                <a:ext cx="1036320" cy="2273808"/>
              </a:xfrm>
              <a:custGeom>
                <a:avLst/>
                <a:gdLst>
                  <a:gd name="connsiteX0" fmla="*/ 0 w 1036320"/>
                  <a:gd name="connsiteY0" fmla="*/ 0 h 2273808"/>
                  <a:gd name="connsiteX1" fmla="*/ 402336 w 1036320"/>
                  <a:gd name="connsiteY1" fmla="*/ 1456944 h 2273808"/>
                  <a:gd name="connsiteX2" fmla="*/ 1036320 w 1036320"/>
                  <a:gd name="connsiteY2" fmla="*/ 2273808 h 2273808"/>
                </a:gdLst>
                <a:ahLst/>
                <a:cxnLst>
                  <a:cxn ang="0">
                    <a:pos x="connsiteX0" y="connsiteY0"/>
                  </a:cxn>
                  <a:cxn ang="0">
                    <a:pos x="connsiteX1" y="connsiteY1"/>
                  </a:cxn>
                  <a:cxn ang="0">
                    <a:pos x="connsiteX2" y="connsiteY2"/>
                  </a:cxn>
                </a:cxnLst>
                <a:rect l="l" t="t" r="r" b="b"/>
                <a:pathLst>
                  <a:path w="1036320" h="2273808">
                    <a:moveTo>
                      <a:pt x="0" y="0"/>
                    </a:moveTo>
                    <a:cubicBezTo>
                      <a:pt x="114808" y="538988"/>
                      <a:pt x="229616" y="1077976"/>
                      <a:pt x="402336" y="1456944"/>
                    </a:cubicBezTo>
                    <a:cubicBezTo>
                      <a:pt x="575056" y="1835912"/>
                      <a:pt x="805688" y="2054860"/>
                      <a:pt x="1036320" y="2273808"/>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grpSp>
        <p:grpSp>
          <p:nvGrpSpPr>
            <p:cNvPr id="308" name="Group 307">
              <a:extLst>
                <a:ext uri="{FF2B5EF4-FFF2-40B4-BE49-F238E27FC236}">
                  <a16:creationId xmlns:a16="http://schemas.microsoft.com/office/drawing/2014/main" id="{791A53D2-D067-8292-9AED-ECEEB53BFE48}"/>
                </a:ext>
              </a:extLst>
            </p:cNvPr>
            <p:cNvGrpSpPr/>
            <p:nvPr/>
          </p:nvGrpSpPr>
          <p:grpSpPr>
            <a:xfrm flipV="1">
              <a:off x="9012450" y="3571134"/>
              <a:ext cx="4564045" cy="1875995"/>
              <a:chOff x="3341096" y="601752"/>
              <a:chExt cx="5590955" cy="2298094"/>
            </a:xfrm>
          </p:grpSpPr>
          <p:grpSp>
            <p:nvGrpSpPr>
              <p:cNvPr id="315" name="Group 314">
                <a:extLst>
                  <a:ext uri="{FF2B5EF4-FFF2-40B4-BE49-F238E27FC236}">
                    <a16:creationId xmlns:a16="http://schemas.microsoft.com/office/drawing/2014/main" id="{A6F5C6F4-8E80-F3CD-5D40-BA4DDEFDC777}"/>
                  </a:ext>
                </a:extLst>
              </p:cNvPr>
              <p:cNvGrpSpPr/>
              <p:nvPr/>
            </p:nvGrpSpPr>
            <p:grpSpPr>
              <a:xfrm>
                <a:off x="3341096" y="613846"/>
                <a:ext cx="2629342" cy="2286000"/>
                <a:chOff x="3027746" y="441960"/>
                <a:chExt cx="2629342" cy="2286000"/>
              </a:xfrm>
            </p:grpSpPr>
            <p:sp>
              <p:nvSpPr>
                <p:cNvPr id="319" name="Freeform: Shape 318">
                  <a:extLst>
                    <a:ext uri="{FF2B5EF4-FFF2-40B4-BE49-F238E27FC236}">
                      <a16:creationId xmlns:a16="http://schemas.microsoft.com/office/drawing/2014/main" id="{B488630E-53EC-BCEF-B0EB-5D4772BD489D}"/>
                    </a:ext>
                  </a:extLst>
                </p:cNvPr>
                <p:cNvSpPr/>
                <p:nvPr/>
              </p:nvSpPr>
              <p:spPr>
                <a:xfrm>
                  <a:off x="3027746" y="441960"/>
                  <a:ext cx="1600200" cy="2286000"/>
                </a:xfrm>
                <a:custGeom>
                  <a:avLst/>
                  <a:gdLst>
                    <a:gd name="connsiteX0" fmla="*/ 1600200 w 1600200"/>
                    <a:gd name="connsiteY0" fmla="*/ 0 h 2286000"/>
                    <a:gd name="connsiteX1" fmla="*/ 1051560 w 1600200"/>
                    <a:gd name="connsiteY1" fmla="*/ 1463040 h 2286000"/>
                    <a:gd name="connsiteX2" fmla="*/ 0 w 1600200"/>
                    <a:gd name="connsiteY2" fmla="*/ 2286000 h 2286000"/>
                    <a:gd name="connsiteX0" fmla="*/ 1600200 w 1600200"/>
                    <a:gd name="connsiteY0" fmla="*/ 0 h 2286000"/>
                    <a:gd name="connsiteX1" fmla="*/ 1143000 w 1600200"/>
                    <a:gd name="connsiteY1" fmla="*/ 1475232 h 2286000"/>
                    <a:gd name="connsiteX2" fmla="*/ 0 w 1600200"/>
                    <a:gd name="connsiteY2" fmla="*/ 2286000 h 2286000"/>
                  </a:gdLst>
                  <a:ahLst/>
                  <a:cxnLst>
                    <a:cxn ang="0">
                      <a:pos x="connsiteX0" y="connsiteY0"/>
                    </a:cxn>
                    <a:cxn ang="0">
                      <a:pos x="connsiteX1" y="connsiteY1"/>
                    </a:cxn>
                    <a:cxn ang="0">
                      <a:pos x="connsiteX2" y="connsiteY2"/>
                    </a:cxn>
                  </a:cxnLst>
                  <a:rect l="l" t="t" r="r" b="b"/>
                  <a:pathLst>
                    <a:path w="1600200" h="2286000">
                      <a:moveTo>
                        <a:pt x="1600200" y="0"/>
                      </a:moveTo>
                      <a:cubicBezTo>
                        <a:pt x="1459230" y="541020"/>
                        <a:pt x="1409700" y="1094232"/>
                        <a:pt x="1143000" y="1475232"/>
                      </a:cubicBezTo>
                      <a:cubicBezTo>
                        <a:pt x="876300" y="1856232"/>
                        <a:pt x="182880" y="2143760"/>
                        <a:pt x="0" y="228600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sp>
              <p:nvSpPr>
                <p:cNvPr id="320" name="Freeform: Shape 319">
                  <a:extLst>
                    <a:ext uri="{FF2B5EF4-FFF2-40B4-BE49-F238E27FC236}">
                      <a16:creationId xmlns:a16="http://schemas.microsoft.com/office/drawing/2014/main" id="{1A7357F7-8C89-9F0D-6A5E-2409483DB16E}"/>
                    </a:ext>
                  </a:extLst>
                </p:cNvPr>
                <p:cNvSpPr/>
                <p:nvPr/>
              </p:nvSpPr>
              <p:spPr>
                <a:xfrm>
                  <a:off x="4620768" y="451104"/>
                  <a:ext cx="1036320" cy="2273808"/>
                </a:xfrm>
                <a:custGeom>
                  <a:avLst/>
                  <a:gdLst>
                    <a:gd name="connsiteX0" fmla="*/ 0 w 1036320"/>
                    <a:gd name="connsiteY0" fmla="*/ 0 h 2273808"/>
                    <a:gd name="connsiteX1" fmla="*/ 402336 w 1036320"/>
                    <a:gd name="connsiteY1" fmla="*/ 1456944 h 2273808"/>
                    <a:gd name="connsiteX2" fmla="*/ 1036320 w 1036320"/>
                    <a:gd name="connsiteY2" fmla="*/ 2273808 h 2273808"/>
                  </a:gdLst>
                  <a:ahLst/>
                  <a:cxnLst>
                    <a:cxn ang="0">
                      <a:pos x="connsiteX0" y="connsiteY0"/>
                    </a:cxn>
                    <a:cxn ang="0">
                      <a:pos x="connsiteX1" y="connsiteY1"/>
                    </a:cxn>
                    <a:cxn ang="0">
                      <a:pos x="connsiteX2" y="connsiteY2"/>
                    </a:cxn>
                  </a:cxnLst>
                  <a:rect l="l" t="t" r="r" b="b"/>
                  <a:pathLst>
                    <a:path w="1036320" h="2273808">
                      <a:moveTo>
                        <a:pt x="0" y="0"/>
                      </a:moveTo>
                      <a:cubicBezTo>
                        <a:pt x="114808" y="538988"/>
                        <a:pt x="229616" y="1077976"/>
                        <a:pt x="402336" y="1456944"/>
                      </a:cubicBezTo>
                      <a:cubicBezTo>
                        <a:pt x="575056" y="1835912"/>
                        <a:pt x="805688" y="2054860"/>
                        <a:pt x="1036320" y="2273808"/>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grpSp>
          <p:grpSp>
            <p:nvGrpSpPr>
              <p:cNvPr id="316" name="Group 315">
                <a:extLst>
                  <a:ext uri="{FF2B5EF4-FFF2-40B4-BE49-F238E27FC236}">
                    <a16:creationId xmlns:a16="http://schemas.microsoft.com/office/drawing/2014/main" id="{91B67A59-131D-EDD1-DFCF-599530C60202}"/>
                  </a:ext>
                </a:extLst>
              </p:cNvPr>
              <p:cNvGrpSpPr/>
              <p:nvPr/>
            </p:nvGrpSpPr>
            <p:grpSpPr>
              <a:xfrm flipH="1">
                <a:off x="6302709" y="601752"/>
                <a:ext cx="2629342" cy="2286000"/>
                <a:chOff x="3027746" y="441960"/>
                <a:chExt cx="2629342" cy="2286000"/>
              </a:xfrm>
            </p:grpSpPr>
            <p:sp>
              <p:nvSpPr>
                <p:cNvPr id="317" name="Freeform: Shape 316">
                  <a:extLst>
                    <a:ext uri="{FF2B5EF4-FFF2-40B4-BE49-F238E27FC236}">
                      <a16:creationId xmlns:a16="http://schemas.microsoft.com/office/drawing/2014/main" id="{536D3AF5-7189-3544-4206-A7BBB6FFD722}"/>
                    </a:ext>
                  </a:extLst>
                </p:cNvPr>
                <p:cNvSpPr/>
                <p:nvPr/>
              </p:nvSpPr>
              <p:spPr>
                <a:xfrm>
                  <a:off x="3027746" y="441960"/>
                  <a:ext cx="1600200" cy="2286000"/>
                </a:xfrm>
                <a:custGeom>
                  <a:avLst/>
                  <a:gdLst>
                    <a:gd name="connsiteX0" fmla="*/ 1600200 w 1600200"/>
                    <a:gd name="connsiteY0" fmla="*/ 0 h 2286000"/>
                    <a:gd name="connsiteX1" fmla="*/ 1051560 w 1600200"/>
                    <a:gd name="connsiteY1" fmla="*/ 1463040 h 2286000"/>
                    <a:gd name="connsiteX2" fmla="*/ 0 w 1600200"/>
                    <a:gd name="connsiteY2" fmla="*/ 2286000 h 2286000"/>
                    <a:gd name="connsiteX0" fmla="*/ 1600200 w 1600200"/>
                    <a:gd name="connsiteY0" fmla="*/ 0 h 2286000"/>
                    <a:gd name="connsiteX1" fmla="*/ 1143000 w 1600200"/>
                    <a:gd name="connsiteY1" fmla="*/ 1475232 h 2286000"/>
                    <a:gd name="connsiteX2" fmla="*/ 0 w 1600200"/>
                    <a:gd name="connsiteY2" fmla="*/ 2286000 h 2286000"/>
                  </a:gdLst>
                  <a:ahLst/>
                  <a:cxnLst>
                    <a:cxn ang="0">
                      <a:pos x="connsiteX0" y="connsiteY0"/>
                    </a:cxn>
                    <a:cxn ang="0">
                      <a:pos x="connsiteX1" y="connsiteY1"/>
                    </a:cxn>
                    <a:cxn ang="0">
                      <a:pos x="connsiteX2" y="connsiteY2"/>
                    </a:cxn>
                  </a:cxnLst>
                  <a:rect l="l" t="t" r="r" b="b"/>
                  <a:pathLst>
                    <a:path w="1600200" h="2286000">
                      <a:moveTo>
                        <a:pt x="1600200" y="0"/>
                      </a:moveTo>
                      <a:cubicBezTo>
                        <a:pt x="1459230" y="541020"/>
                        <a:pt x="1409700" y="1094232"/>
                        <a:pt x="1143000" y="1475232"/>
                      </a:cubicBezTo>
                      <a:cubicBezTo>
                        <a:pt x="876300" y="1856232"/>
                        <a:pt x="182880" y="2143760"/>
                        <a:pt x="0" y="228600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sp>
              <p:nvSpPr>
                <p:cNvPr id="318" name="Freeform: Shape 317">
                  <a:extLst>
                    <a:ext uri="{FF2B5EF4-FFF2-40B4-BE49-F238E27FC236}">
                      <a16:creationId xmlns:a16="http://schemas.microsoft.com/office/drawing/2014/main" id="{1A025E15-30A8-7FAF-719C-7B6EC720371D}"/>
                    </a:ext>
                  </a:extLst>
                </p:cNvPr>
                <p:cNvSpPr/>
                <p:nvPr/>
              </p:nvSpPr>
              <p:spPr>
                <a:xfrm>
                  <a:off x="4620768" y="451104"/>
                  <a:ext cx="1036320" cy="2273808"/>
                </a:xfrm>
                <a:custGeom>
                  <a:avLst/>
                  <a:gdLst>
                    <a:gd name="connsiteX0" fmla="*/ 0 w 1036320"/>
                    <a:gd name="connsiteY0" fmla="*/ 0 h 2273808"/>
                    <a:gd name="connsiteX1" fmla="*/ 402336 w 1036320"/>
                    <a:gd name="connsiteY1" fmla="*/ 1456944 h 2273808"/>
                    <a:gd name="connsiteX2" fmla="*/ 1036320 w 1036320"/>
                    <a:gd name="connsiteY2" fmla="*/ 2273808 h 2273808"/>
                  </a:gdLst>
                  <a:ahLst/>
                  <a:cxnLst>
                    <a:cxn ang="0">
                      <a:pos x="connsiteX0" y="connsiteY0"/>
                    </a:cxn>
                    <a:cxn ang="0">
                      <a:pos x="connsiteX1" y="connsiteY1"/>
                    </a:cxn>
                    <a:cxn ang="0">
                      <a:pos x="connsiteX2" y="connsiteY2"/>
                    </a:cxn>
                  </a:cxnLst>
                  <a:rect l="l" t="t" r="r" b="b"/>
                  <a:pathLst>
                    <a:path w="1036320" h="2273808">
                      <a:moveTo>
                        <a:pt x="0" y="0"/>
                      </a:moveTo>
                      <a:cubicBezTo>
                        <a:pt x="114808" y="538988"/>
                        <a:pt x="229616" y="1077976"/>
                        <a:pt x="402336" y="1456944"/>
                      </a:cubicBezTo>
                      <a:cubicBezTo>
                        <a:pt x="575056" y="1835912"/>
                        <a:pt x="805688" y="2054860"/>
                        <a:pt x="1036320" y="2273808"/>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grpSp>
        </p:grpSp>
        <p:grpSp>
          <p:nvGrpSpPr>
            <p:cNvPr id="309" name="Group 308">
              <a:extLst>
                <a:ext uri="{FF2B5EF4-FFF2-40B4-BE49-F238E27FC236}">
                  <a16:creationId xmlns:a16="http://schemas.microsoft.com/office/drawing/2014/main" id="{414544A7-135B-948D-1643-56AC991E5CAE}"/>
                </a:ext>
              </a:extLst>
            </p:cNvPr>
            <p:cNvGrpSpPr/>
            <p:nvPr/>
          </p:nvGrpSpPr>
          <p:grpSpPr>
            <a:xfrm>
              <a:off x="9393833" y="2425856"/>
              <a:ext cx="3800669" cy="1039224"/>
              <a:chOff x="3657600" y="2727960"/>
              <a:chExt cx="4572000" cy="1273049"/>
            </a:xfrm>
          </p:grpSpPr>
          <p:sp>
            <p:nvSpPr>
              <p:cNvPr id="313" name="Freeform: Shape 312">
                <a:extLst>
                  <a:ext uri="{FF2B5EF4-FFF2-40B4-BE49-F238E27FC236}">
                    <a16:creationId xmlns:a16="http://schemas.microsoft.com/office/drawing/2014/main" id="{B38FB3F9-7C72-380A-D6CA-B9C2F9615588}"/>
                  </a:ext>
                </a:extLst>
              </p:cNvPr>
              <p:cNvSpPr/>
              <p:nvPr/>
            </p:nvSpPr>
            <p:spPr>
              <a:xfrm>
                <a:off x="3657600" y="2727960"/>
                <a:ext cx="2286000" cy="1270000"/>
              </a:xfrm>
              <a:custGeom>
                <a:avLst/>
                <a:gdLst>
                  <a:gd name="connsiteX0" fmla="*/ 0 w 2286000"/>
                  <a:gd name="connsiteY0" fmla="*/ 0 h 1270000"/>
                  <a:gd name="connsiteX1" fmla="*/ 1427480 w 2286000"/>
                  <a:gd name="connsiteY1" fmla="*/ 508000 h 1270000"/>
                  <a:gd name="connsiteX2" fmla="*/ 2286000 w 2286000"/>
                  <a:gd name="connsiteY2" fmla="*/ 1270000 h 1270000"/>
                </a:gdLst>
                <a:ahLst/>
                <a:cxnLst>
                  <a:cxn ang="0">
                    <a:pos x="connsiteX0" y="connsiteY0"/>
                  </a:cxn>
                  <a:cxn ang="0">
                    <a:pos x="connsiteX1" y="connsiteY1"/>
                  </a:cxn>
                  <a:cxn ang="0">
                    <a:pos x="connsiteX2" y="connsiteY2"/>
                  </a:cxn>
                </a:cxnLst>
                <a:rect l="l" t="t" r="r" b="b"/>
                <a:pathLst>
                  <a:path w="2286000" h="1270000">
                    <a:moveTo>
                      <a:pt x="0" y="0"/>
                    </a:moveTo>
                    <a:cubicBezTo>
                      <a:pt x="523240" y="148166"/>
                      <a:pt x="1046480" y="296333"/>
                      <a:pt x="1427480" y="508000"/>
                    </a:cubicBezTo>
                    <a:cubicBezTo>
                      <a:pt x="1808480" y="719667"/>
                      <a:pt x="2047240" y="994833"/>
                      <a:pt x="2286000" y="127000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sp>
            <p:nvSpPr>
              <p:cNvPr id="314" name="Freeform: Shape 313">
                <a:extLst>
                  <a:ext uri="{FF2B5EF4-FFF2-40B4-BE49-F238E27FC236}">
                    <a16:creationId xmlns:a16="http://schemas.microsoft.com/office/drawing/2014/main" id="{B5D998EE-5F56-D661-2F68-E13F2F6F8998}"/>
                  </a:ext>
                </a:extLst>
              </p:cNvPr>
              <p:cNvSpPr/>
              <p:nvPr/>
            </p:nvSpPr>
            <p:spPr>
              <a:xfrm flipH="1">
                <a:off x="5943600" y="2731009"/>
                <a:ext cx="2286000" cy="1270000"/>
              </a:xfrm>
              <a:custGeom>
                <a:avLst/>
                <a:gdLst>
                  <a:gd name="connsiteX0" fmla="*/ 0 w 2286000"/>
                  <a:gd name="connsiteY0" fmla="*/ 0 h 1270000"/>
                  <a:gd name="connsiteX1" fmla="*/ 1427480 w 2286000"/>
                  <a:gd name="connsiteY1" fmla="*/ 508000 h 1270000"/>
                  <a:gd name="connsiteX2" fmla="*/ 2286000 w 2286000"/>
                  <a:gd name="connsiteY2" fmla="*/ 1270000 h 1270000"/>
                </a:gdLst>
                <a:ahLst/>
                <a:cxnLst>
                  <a:cxn ang="0">
                    <a:pos x="connsiteX0" y="connsiteY0"/>
                  </a:cxn>
                  <a:cxn ang="0">
                    <a:pos x="connsiteX1" y="connsiteY1"/>
                  </a:cxn>
                  <a:cxn ang="0">
                    <a:pos x="connsiteX2" y="connsiteY2"/>
                  </a:cxn>
                </a:cxnLst>
                <a:rect l="l" t="t" r="r" b="b"/>
                <a:pathLst>
                  <a:path w="2286000" h="1270000">
                    <a:moveTo>
                      <a:pt x="0" y="0"/>
                    </a:moveTo>
                    <a:cubicBezTo>
                      <a:pt x="523240" y="148166"/>
                      <a:pt x="1046480" y="296333"/>
                      <a:pt x="1427480" y="508000"/>
                    </a:cubicBezTo>
                    <a:cubicBezTo>
                      <a:pt x="1808480" y="719667"/>
                      <a:pt x="2047240" y="994833"/>
                      <a:pt x="2286000" y="127000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grpSp>
        <p:grpSp>
          <p:nvGrpSpPr>
            <p:cNvPr id="310" name="Group 309">
              <a:extLst>
                <a:ext uri="{FF2B5EF4-FFF2-40B4-BE49-F238E27FC236}">
                  <a16:creationId xmlns:a16="http://schemas.microsoft.com/office/drawing/2014/main" id="{21B84B13-679B-8856-26AB-F7B6B08BE862}"/>
                </a:ext>
              </a:extLst>
            </p:cNvPr>
            <p:cNvGrpSpPr/>
            <p:nvPr/>
          </p:nvGrpSpPr>
          <p:grpSpPr>
            <a:xfrm flipV="1">
              <a:off x="9393833" y="2551805"/>
              <a:ext cx="3800669" cy="1039224"/>
              <a:chOff x="3657600" y="2727960"/>
              <a:chExt cx="4572000" cy="1273049"/>
            </a:xfrm>
          </p:grpSpPr>
          <p:sp>
            <p:nvSpPr>
              <p:cNvPr id="311" name="Freeform: Shape 310">
                <a:extLst>
                  <a:ext uri="{FF2B5EF4-FFF2-40B4-BE49-F238E27FC236}">
                    <a16:creationId xmlns:a16="http://schemas.microsoft.com/office/drawing/2014/main" id="{A4BFA9C9-E071-95F0-1B63-4C8DD6F25C86}"/>
                  </a:ext>
                </a:extLst>
              </p:cNvPr>
              <p:cNvSpPr/>
              <p:nvPr/>
            </p:nvSpPr>
            <p:spPr>
              <a:xfrm>
                <a:off x="3657600" y="2727960"/>
                <a:ext cx="2286000" cy="1270000"/>
              </a:xfrm>
              <a:custGeom>
                <a:avLst/>
                <a:gdLst>
                  <a:gd name="connsiteX0" fmla="*/ 0 w 2286000"/>
                  <a:gd name="connsiteY0" fmla="*/ 0 h 1270000"/>
                  <a:gd name="connsiteX1" fmla="*/ 1427480 w 2286000"/>
                  <a:gd name="connsiteY1" fmla="*/ 508000 h 1270000"/>
                  <a:gd name="connsiteX2" fmla="*/ 2286000 w 2286000"/>
                  <a:gd name="connsiteY2" fmla="*/ 1270000 h 1270000"/>
                </a:gdLst>
                <a:ahLst/>
                <a:cxnLst>
                  <a:cxn ang="0">
                    <a:pos x="connsiteX0" y="connsiteY0"/>
                  </a:cxn>
                  <a:cxn ang="0">
                    <a:pos x="connsiteX1" y="connsiteY1"/>
                  </a:cxn>
                  <a:cxn ang="0">
                    <a:pos x="connsiteX2" y="connsiteY2"/>
                  </a:cxn>
                </a:cxnLst>
                <a:rect l="l" t="t" r="r" b="b"/>
                <a:pathLst>
                  <a:path w="2286000" h="1270000">
                    <a:moveTo>
                      <a:pt x="0" y="0"/>
                    </a:moveTo>
                    <a:cubicBezTo>
                      <a:pt x="523240" y="148166"/>
                      <a:pt x="1046480" y="296333"/>
                      <a:pt x="1427480" y="508000"/>
                    </a:cubicBezTo>
                    <a:cubicBezTo>
                      <a:pt x="1808480" y="719667"/>
                      <a:pt x="2047240" y="994833"/>
                      <a:pt x="2286000" y="127000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sp>
            <p:nvSpPr>
              <p:cNvPr id="312" name="Freeform: Shape 311">
                <a:extLst>
                  <a:ext uri="{FF2B5EF4-FFF2-40B4-BE49-F238E27FC236}">
                    <a16:creationId xmlns:a16="http://schemas.microsoft.com/office/drawing/2014/main" id="{B1C5593D-3B01-3E85-6CC0-E1D3292C5C74}"/>
                  </a:ext>
                </a:extLst>
              </p:cNvPr>
              <p:cNvSpPr/>
              <p:nvPr/>
            </p:nvSpPr>
            <p:spPr>
              <a:xfrm flipH="1">
                <a:off x="5943600" y="2731009"/>
                <a:ext cx="2286000" cy="1270000"/>
              </a:xfrm>
              <a:custGeom>
                <a:avLst/>
                <a:gdLst>
                  <a:gd name="connsiteX0" fmla="*/ 0 w 2286000"/>
                  <a:gd name="connsiteY0" fmla="*/ 0 h 1270000"/>
                  <a:gd name="connsiteX1" fmla="*/ 1427480 w 2286000"/>
                  <a:gd name="connsiteY1" fmla="*/ 508000 h 1270000"/>
                  <a:gd name="connsiteX2" fmla="*/ 2286000 w 2286000"/>
                  <a:gd name="connsiteY2" fmla="*/ 1270000 h 1270000"/>
                </a:gdLst>
                <a:ahLst/>
                <a:cxnLst>
                  <a:cxn ang="0">
                    <a:pos x="connsiteX0" y="connsiteY0"/>
                  </a:cxn>
                  <a:cxn ang="0">
                    <a:pos x="connsiteX1" y="connsiteY1"/>
                  </a:cxn>
                  <a:cxn ang="0">
                    <a:pos x="connsiteX2" y="connsiteY2"/>
                  </a:cxn>
                </a:cxnLst>
                <a:rect l="l" t="t" r="r" b="b"/>
                <a:pathLst>
                  <a:path w="2286000" h="1270000">
                    <a:moveTo>
                      <a:pt x="0" y="0"/>
                    </a:moveTo>
                    <a:cubicBezTo>
                      <a:pt x="523240" y="148166"/>
                      <a:pt x="1046480" y="296333"/>
                      <a:pt x="1427480" y="508000"/>
                    </a:cubicBezTo>
                    <a:cubicBezTo>
                      <a:pt x="1808480" y="719667"/>
                      <a:pt x="2047240" y="994833"/>
                      <a:pt x="2286000" y="127000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9"/>
              </a:p>
            </p:txBody>
          </p:sp>
        </p:grpSp>
      </p:grpSp>
      <p:grpSp>
        <p:nvGrpSpPr>
          <p:cNvPr id="337" name="Group 336">
            <a:extLst>
              <a:ext uri="{FF2B5EF4-FFF2-40B4-BE49-F238E27FC236}">
                <a16:creationId xmlns:a16="http://schemas.microsoft.com/office/drawing/2014/main" id="{F46D368E-E776-2BD5-8750-1A75E58A6DDF}"/>
              </a:ext>
            </a:extLst>
          </p:cNvPr>
          <p:cNvGrpSpPr/>
          <p:nvPr/>
        </p:nvGrpSpPr>
        <p:grpSpPr>
          <a:xfrm>
            <a:off x="6451303" y="2181722"/>
            <a:ext cx="3572454" cy="3664402"/>
            <a:chOff x="8874564" y="520289"/>
            <a:chExt cx="4831339" cy="4955689"/>
          </a:xfrm>
        </p:grpSpPr>
        <p:sp>
          <p:nvSpPr>
            <p:cNvPr id="338" name="Oval 337">
              <a:extLst>
                <a:ext uri="{FF2B5EF4-FFF2-40B4-BE49-F238E27FC236}">
                  <a16:creationId xmlns:a16="http://schemas.microsoft.com/office/drawing/2014/main" id="{D5ED0CED-F77A-3E34-8A5A-5E49F9AC2313}"/>
                </a:ext>
              </a:extLst>
            </p:cNvPr>
            <p:cNvSpPr/>
            <p:nvPr/>
          </p:nvSpPr>
          <p:spPr>
            <a:xfrm>
              <a:off x="12175462" y="5288736"/>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nvGrpSpPr>
            <p:cNvPr id="339" name="Group 338">
              <a:extLst>
                <a:ext uri="{FF2B5EF4-FFF2-40B4-BE49-F238E27FC236}">
                  <a16:creationId xmlns:a16="http://schemas.microsoft.com/office/drawing/2014/main" id="{A7A63F88-4525-FD86-2F0E-22A7F5E63D09}"/>
                </a:ext>
              </a:extLst>
            </p:cNvPr>
            <p:cNvGrpSpPr/>
            <p:nvPr/>
          </p:nvGrpSpPr>
          <p:grpSpPr>
            <a:xfrm>
              <a:off x="8874564" y="520289"/>
              <a:ext cx="4831339" cy="3188881"/>
              <a:chOff x="8874564" y="520289"/>
              <a:chExt cx="4831339" cy="3188881"/>
            </a:xfrm>
          </p:grpSpPr>
          <p:sp>
            <p:nvSpPr>
              <p:cNvPr id="341" name="Oval 340">
                <a:extLst>
                  <a:ext uri="{FF2B5EF4-FFF2-40B4-BE49-F238E27FC236}">
                    <a16:creationId xmlns:a16="http://schemas.microsoft.com/office/drawing/2014/main" id="{ACC1F16C-C8B5-32DF-D4E3-BA6F96066C1A}"/>
                  </a:ext>
                </a:extLst>
              </p:cNvPr>
              <p:cNvSpPr/>
              <p:nvPr/>
            </p:nvSpPr>
            <p:spPr>
              <a:xfrm>
                <a:off x="10218047" y="538356"/>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42" name="Oval 341">
                <a:extLst>
                  <a:ext uri="{FF2B5EF4-FFF2-40B4-BE49-F238E27FC236}">
                    <a16:creationId xmlns:a16="http://schemas.microsoft.com/office/drawing/2014/main" id="{CA695983-72B6-8730-2B07-4664FCF6B499}"/>
                  </a:ext>
                </a:extLst>
              </p:cNvPr>
              <p:cNvSpPr/>
              <p:nvPr/>
            </p:nvSpPr>
            <p:spPr>
              <a:xfrm>
                <a:off x="8874564" y="3493573"/>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43" name="Oval 342">
                <a:extLst>
                  <a:ext uri="{FF2B5EF4-FFF2-40B4-BE49-F238E27FC236}">
                    <a16:creationId xmlns:a16="http://schemas.microsoft.com/office/drawing/2014/main" id="{ACF1A9A4-69EA-C78C-A4A1-A541564E5C79}"/>
                  </a:ext>
                </a:extLst>
              </p:cNvPr>
              <p:cNvSpPr/>
              <p:nvPr/>
            </p:nvSpPr>
            <p:spPr>
              <a:xfrm>
                <a:off x="9372958" y="3493573"/>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44" name="Oval 343">
                <a:extLst>
                  <a:ext uri="{FF2B5EF4-FFF2-40B4-BE49-F238E27FC236}">
                    <a16:creationId xmlns:a16="http://schemas.microsoft.com/office/drawing/2014/main" id="{3A67EFED-BA55-F81C-68B6-68EE52EE7D71}"/>
                  </a:ext>
                </a:extLst>
              </p:cNvPr>
              <p:cNvSpPr/>
              <p:nvPr/>
            </p:nvSpPr>
            <p:spPr>
              <a:xfrm>
                <a:off x="13507479" y="2332235"/>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45" name="Oval 344">
                <a:extLst>
                  <a:ext uri="{FF2B5EF4-FFF2-40B4-BE49-F238E27FC236}">
                    <a16:creationId xmlns:a16="http://schemas.microsoft.com/office/drawing/2014/main" id="{5A40EA1B-C92D-66F0-8906-9E9C41FB1400}"/>
                  </a:ext>
                </a:extLst>
              </p:cNvPr>
              <p:cNvSpPr/>
              <p:nvPr/>
            </p:nvSpPr>
            <p:spPr>
              <a:xfrm>
                <a:off x="13026973" y="2332235"/>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46" name="Oval 345">
                <a:extLst>
                  <a:ext uri="{FF2B5EF4-FFF2-40B4-BE49-F238E27FC236}">
                    <a16:creationId xmlns:a16="http://schemas.microsoft.com/office/drawing/2014/main" id="{477B1679-10D1-5EB8-EE47-DD819A868420}"/>
                  </a:ext>
                </a:extLst>
              </p:cNvPr>
              <p:cNvSpPr/>
              <p:nvPr/>
            </p:nvSpPr>
            <p:spPr>
              <a:xfrm>
                <a:off x="10735864" y="2933099"/>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47" name="Oval 346">
                <a:extLst>
                  <a:ext uri="{FF2B5EF4-FFF2-40B4-BE49-F238E27FC236}">
                    <a16:creationId xmlns:a16="http://schemas.microsoft.com/office/drawing/2014/main" id="{216C67F0-3F99-17F6-6659-6443D9C08DC0}"/>
                  </a:ext>
                </a:extLst>
              </p:cNvPr>
              <p:cNvSpPr/>
              <p:nvPr/>
            </p:nvSpPr>
            <p:spPr>
              <a:xfrm>
                <a:off x="11653262" y="2904512"/>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48" name="Oval 347">
                <a:extLst>
                  <a:ext uri="{FF2B5EF4-FFF2-40B4-BE49-F238E27FC236}">
                    <a16:creationId xmlns:a16="http://schemas.microsoft.com/office/drawing/2014/main" id="{FAF757EE-0611-1BBB-B990-A449EBB892BC}"/>
                  </a:ext>
                </a:extLst>
              </p:cNvPr>
              <p:cNvSpPr/>
              <p:nvPr/>
            </p:nvSpPr>
            <p:spPr>
              <a:xfrm>
                <a:off x="11195807" y="3337079"/>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49" name="Oval 348">
                <a:extLst>
                  <a:ext uri="{FF2B5EF4-FFF2-40B4-BE49-F238E27FC236}">
                    <a16:creationId xmlns:a16="http://schemas.microsoft.com/office/drawing/2014/main" id="{AC5A0DFA-D280-8214-5A08-CC9D54C2E3C2}"/>
                  </a:ext>
                </a:extLst>
              </p:cNvPr>
              <p:cNvSpPr/>
              <p:nvPr/>
            </p:nvSpPr>
            <p:spPr>
              <a:xfrm>
                <a:off x="11203803" y="2505907"/>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50" name="Oval 349">
                <a:extLst>
                  <a:ext uri="{FF2B5EF4-FFF2-40B4-BE49-F238E27FC236}">
                    <a16:creationId xmlns:a16="http://schemas.microsoft.com/office/drawing/2014/main" id="{B621A788-C8DA-F249-35C5-3D403DC71350}"/>
                  </a:ext>
                </a:extLst>
              </p:cNvPr>
              <p:cNvSpPr/>
              <p:nvPr/>
            </p:nvSpPr>
            <p:spPr>
              <a:xfrm>
                <a:off x="11029625" y="2316177"/>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51" name="Oval 350">
                <a:extLst>
                  <a:ext uri="{FF2B5EF4-FFF2-40B4-BE49-F238E27FC236}">
                    <a16:creationId xmlns:a16="http://schemas.microsoft.com/office/drawing/2014/main" id="{5089CE42-8BFB-9AFE-4564-2D61EB5E3943}"/>
                  </a:ext>
                </a:extLst>
              </p:cNvPr>
              <p:cNvSpPr/>
              <p:nvPr/>
            </p:nvSpPr>
            <p:spPr>
              <a:xfrm>
                <a:off x="11377981" y="2318666"/>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52" name="Oval 351">
                <a:extLst>
                  <a:ext uri="{FF2B5EF4-FFF2-40B4-BE49-F238E27FC236}">
                    <a16:creationId xmlns:a16="http://schemas.microsoft.com/office/drawing/2014/main" id="{B5A5DA6F-1C51-90FA-26EB-4E09F6BFC0E0}"/>
                  </a:ext>
                </a:extLst>
              </p:cNvPr>
              <p:cNvSpPr/>
              <p:nvPr/>
            </p:nvSpPr>
            <p:spPr>
              <a:xfrm>
                <a:off x="11028945" y="3521928"/>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53" name="Oval 352">
                <a:extLst>
                  <a:ext uri="{FF2B5EF4-FFF2-40B4-BE49-F238E27FC236}">
                    <a16:creationId xmlns:a16="http://schemas.microsoft.com/office/drawing/2014/main" id="{BFFCFAA8-7768-F922-1BDE-681D43EB155F}"/>
                  </a:ext>
                </a:extLst>
              </p:cNvPr>
              <p:cNvSpPr/>
              <p:nvPr/>
            </p:nvSpPr>
            <p:spPr>
              <a:xfrm>
                <a:off x="11380865" y="3521928"/>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54" name="Oval 353">
                <a:extLst>
                  <a:ext uri="{FF2B5EF4-FFF2-40B4-BE49-F238E27FC236}">
                    <a16:creationId xmlns:a16="http://schemas.microsoft.com/office/drawing/2014/main" id="{F0CFD7C5-37A3-8957-D4D9-CFE06DD7DA5F}"/>
                  </a:ext>
                </a:extLst>
              </p:cNvPr>
              <p:cNvSpPr/>
              <p:nvPr/>
            </p:nvSpPr>
            <p:spPr>
              <a:xfrm>
                <a:off x="13044987" y="3491373"/>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55" name="Oval 354">
                <a:extLst>
                  <a:ext uri="{FF2B5EF4-FFF2-40B4-BE49-F238E27FC236}">
                    <a16:creationId xmlns:a16="http://schemas.microsoft.com/office/drawing/2014/main" id="{28BE0C9F-A067-5CA7-A6F6-CCA88BA67484}"/>
                  </a:ext>
                </a:extLst>
              </p:cNvPr>
              <p:cNvSpPr/>
              <p:nvPr/>
            </p:nvSpPr>
            <p:spPr>
              <a:xfrm>
                <a:off x="13507479" y="3493422"/>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56" name="Oval 355">
                <a:extLst>
                  <a:ext uri="{FF2B5EF4-FFF2-40B4-BE49-F238E27FC236}">
                    <a16:creationId xmlns:a16="http://schemas.microsoft.com/office/drawing/2014/main" id="{EDF0DFA0-652C-06F7-4635-318DD0455B20}"/>
                  </a:ext>
                </a:extLst>
              </p:cNvPr>
              <p:cNvSpPr/>
              <p:nvPr/>
            </p:nvSpPr>
            <p:spPr>
              <a:xfrm>
                <a:off x="9416183" y="2334817"/>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57" name="Oval 356">
                <a:extLst>
                  <a:ext uri="{FF2B5EF4-FFF2-40B4-BE49-F238E27FC236}">
                    <a16:creationId xmlns:a16="http://schemas.microsoft.com/office/drawing/2014/main" id="{3FDF5660-CC62-ACC1-F0E3-324EF1641D5A}"/>
                  </a:ext>
                </a:extLst>
              </p:cNvPr>
              <p:cNvSpPr/>
              <p:nvPr/>
            </p:nvSpPr>
            <p:spPr>
              <a:xfrm>
                <a:off x="8913108" y="231733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58" name="Oval 357">
                <a:extLst>
                  <a:ext uri="{FF2B5EF4-FFF2-40B4-BE49-F238E27FC236}">
                    <a16:creationId xmlns:a16="http://schemas.microsoft.com/office/drawing/2014/main" id="{626C4669-4C0F-BD3C-4451-82FBA352B0D7}"/>
                  </a:ext>
                </a:extLst>
              </p:cNvPr>
              <p:cNvSpPr/>
              <p:nvPr/>
            </p:nvSpPr>
            <p:spPr>
              <a:xfrm>
                <a:off x="12175462" y="52028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sp>
          <p:nvSpPr>
            <p:cNvPr id="340" name="Oval 339">
              <a:extLst>
                <a:ext uri="{FF2B5EF4-FFF2-40B4-BE49-F238E27FC236}">
                  <a16:creationId xmlns:a16="http://schemas.microsoft.com/office/drawing/2014/main" id="{5FAD094F-712B-CD03-81E9-B455A74893BD}"/>
                </a:ext>
              </a:extLst>
            </p:cNvPr>
            <p:cNvSpPr/>
            <p:nvPr/>
          </p:nvSpPr>
          <p:spPr>
            <a:xfrm>
              <a:off x="10219524" y="5288735"/>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grpSp>
        <p:nvGrpSpPr>
          <p:cNvPr id="360" name="Group 359">
            <a:extLst>
              <a:ext uri="{FF2B5EF4-FFF2-40B4-BE49-F238E27FC236}">
                <a16:creationId xmlns:a16="http://schemas.microsoft.com/office/drawing/2014/main" id="{77669183-069D-5C4A-5342-498971A387DA}"/>
              </a:ext>
            </a:extLst>
          </p:cNvPr>
          <p:cNvGrpSpPr/>
          <p:nvPr/>
        </p:nvGrpSpPr>
        <p:grpSpPr>
          <a:xfrm>
            <a:off x="838200" y="2179382"/>
            <a:ext cx="2286000" cy="1738313"/>
            <a:chOff x="838200" y="2179382"/>
            <a:chExt cx="2286000" cy="1738313"/>
          </a:xfrm>
        </p:grpSpPr>
        <p:grpSp>
          <p:nvGrpSpPr>
            <p:cNvPr id="5" name="Group 4">
              <a:extLst>
                <a:ext uri="{FF2B5EF4-FFF2-40B4-BE49-F238E27FC236}">
                  <a16:creationId xmlns:a16="http://schemas.microsoft.com/office/drawing/2014/main" id="{345FCB08-A996-D1A1-3973-A509604B0FD9}"/>
                </a:ext>
              </a:extLst>
            </p:cNvPr>
            <p:cNvGrpSpPr/>
            <p:nvPr/>
          </p:nvGrpSpPr>
          <p:grpSpPr>
            <a:xfrm>
              <a:off x="838200" y="2179382"/>
              <a:ext cx="2286000" cy="1738313"/>
              <a:chOff x="1225383" y="2238375"/>
              <a:chExt cx="2286000" cy="1738313"/>
            </a:xfrm>
          </p:grpSpPr>
          <p:sp>
            <p:nvSpPr>
              <p:cNvPr id="6" name="Arrow: Chevron 5">
                <a:extLst>
                  <a:ext uri="{FF2B5EF4-FFF2-40B4-BE49-F238E27FC236}">
                    <a16:creationId xmlns:a16="http://schemas.microsoft.com/office/drawing/2014/main" id="{4EC20110-92B8-6B00-3EBC-2212E7DB834A}"/>
                  </a:ext>
                </a:extLst>
              </p:cNvPr>
              <p:cNvSpPr/>
              <p:nvPr/>
            </p:nvSpPr>
            <p:spPr>
              <a:xfrm>
                <a:off x="1225383" y="3429000"/>
                <a:ext cx="2286000" cy="547688"/>
              </a:xfrm>
              <a:prstGeom prst="chevron">
                <a:avLst/>
              </a:prstGeom>
              <a:solidFill>
                <a:srgbClr val="E1DCB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8" name="Group 84">
                <a:extLst>
                  <a:ext uri="{FF2B5EF4-FFF2-40B4-BE49-F238E27FC236}">
                    <a16:creationId xmlns:a16="http://schemas.microsoft.com/office/drawing/2014/main" id="{E842786F-7BC5-59DA-A8B9-372BDB2E9429}"/>
                  </a:ext>
                </a:extLst>
              </p:cNvPr>
              <p:cNvGrpSpPr>
                <a:grpSpLocks/>
              </p:cNvGrpSpPr>
              <p:nvPr/>
            </p:nvGrpSpPr>
            <p:grpSpPr bwMode="auto">
              <a:xfrm>
                <a:off x="1908008" y="2238375"/>
                <a:ext cx="914400" cy="1187450"/>
                <a:chOff x="1066124" y="1069200"/>
                <a:chExt cx="914400" cy="1188720"/>
              </a:xfrm>
            </p:grpSpPr>
            <p:sp>
              <p:nvSpPr>
                <p:cNvPr id="11" name="Oval 10">
                  <a:extLst>
                    <a:ext uri="{FF2B5EF4-FFF2-40B4-BE49-F238E27FC236}">
                      <a16:creationId xmlns:a16="http://schemas.microsoft.com/office/drawing/2014/main" id="{28A14416-DA0B-6481-04EB-CE8EECF6F1F6}"/>
                    </a:ext>
                  </a:extLst>
                </p:cNvPr>
                <p:cNvSpPr/>
                <p:nvPr/>
              </p:nvSpPr>
              <p:spPr>
                <a:xfrm>
                  <a:off x="1066124" y="1069200"/>
                  <a:ext cx="914400" cy="913789"/>
                </a:xfrm>
                <a:prstGeom prst="ellipse">
                  <a:avLst/>
                </a:prstGeom>
                <a:noFill/>
                <a:ln w="57150">
                  <a:solidFill>
                    <a:srgbClr val="E1DC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12" name="Straight Connector 11">
                  <a:extLst>
                    <a:ext uri="{FF2B5EF4-FFF2-40B4-BE49-F238E27FC236}">
                      <a16:creationId xmlns:a16="http://schemas.microsoft.com/office/drawing/2014/main" id="{5CDA2E71-C042-3DA6-B04C-3A9A25F68AD8}"/>
                    </a:ext>
                  </a:extLst>
                </p:cNvPr>
                <p:cNvCxnSpPr>
                  <a:cxnSpLocks/>
                  <a:stCxn id="11" idx="4"/>
                </p:cNvCxnSpPr>
                <p:nvPr/>
              </p:nvCxnSpPr>
              <p:spPr>
                <a:xfrm>
                  <a:off x="1523324" y="1982989"/>
                  <a:ext cx="0" cy="274931"/>
                </a:xfrm>
                <a:prstGeom prst="line">
                  <a:avLst/>
                </a:prstGeom>
                <a:ln w="57150">
                  <a:solidFill>
                    <a:srgbClr val="E1DCB2"/>
                  </a:solidFill>
                </a:ln>
              </p:spPr>
              <p:style>
                <a:lnRef idx="1">
                  <a:schemeClr val="accent1"/>
                </a:lnRef>
                <a:fillRef idx="0">
                  <a:schemeClr val="accent1"/>
                </a:fillRef>
                <a:effectRef idx="0">
                  <a:schemeClr val="accent1"/>
                </a:effectRef>
                <a:fontRef idx="minor">
                  <a:schemeClr val="tx1"/>
                </a:fontRef>
              </p:style>
            </p:cxnSp>
          </p:grpSp>
          <p:sp>
            <p:nvSpPr>
              <p:cNvPr id="9" name="TextBox 25">
                <a:extLst>
                  <a:ext uri="{FF2B5EF4-FFF2-40B4-BE49-F238E27FC236}">
                    <a16:creationId xmlns:a16="http://schemas.microsoft.com/office/drawing/2014/main" id="{3A25DCB3-90AA-0109-E68B-7786950343ED}"/>
                  </a:ext>
                </a:extLst>
              </p:cNvPr>
              <p:cNvSpPr txBox="1">
                <a:spLocks noChangeArrowheads="1"/>
              </p:cNvSpPr>
              <p:nvPr/>
            </p:nvSpPr>
            <p:spPr bwMode="auto">
              <a:xfrm>
                <a:off x="2747796" y="3471863"/>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06</a:t>
                </a:r>
              </a:p>
            </p:txBody>
          </p:sp>
        </p:grpSp>
        <p:pic>
          <p:nvPicPr>
            <p:cNvPr id="359" name="Graphic 358" descr="Arrow: Horizontal U-turn outline">
              <a:extLst>
                <a:ext uri="{FF2B5EF4-FFF2-40B4-BE49-F238E27FC236}">
                  <a16:creationId xmlns:a16="http://schemas.microsoft.com/office/drawing/2014/main" id="{60D16D8F-536B-E23C-2B39-3142CA2AF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022" y="2368471"/>
              <a:ext cx="604006" cy="604006"/>
            </a:xfrm>
            <a:prstGeom prst="rect">
              <a:avLst/>
            </a:prstGeom>
          </p:spPr>
        </p:pic>
      </p:grpSp>
      <p:sp>
        <p:nvSpPr>
          <p:cNvPr id="361" name="TextBox 360">
            <a:extLst>
              <a:ext uri="{FF2B5EF4-FFF2-40B4-BE49-F238E27FC236}">
                <a16:creationId xmlns:a16="http://schemas.microsoft.com/office/drawing/2014/main" id="{32172E7E-A2B9-E2E4-2501-C78908001FB4}"/>
              </a:ext>
            </a:extLst>
          </p:cNvPr>
          <p:cNvSpPr txBox="1"/>
          <p:nvPr/>
        </p:nvSpPr>
        <p:spPr>
          <a:xfrm>
            <a:off x="9626327" y="2931204"/>
            <a:ext cx="2145139" cy="369332"/>
          </a:xfrm>
          <a:prstGeom prst="rect">
            <a:avLst/>
          </a:prstGeom>
          <a:noFill/>
        </p:spPr>
        <p:txBody>
          <a:bodyPr wrap="none" rtlCol="0">
            <a:spAutoFit/>
          </a:bodyPr>
          <a:lstStyle/>
          <a:p>
            <a:r>
              <a:rPr lang="en-US" b="1" dirty="0"/>
              <a:t>CONFLICTS</a:t>
            </a:r>
            <a:r>
              <a:rPr lang="en-US" dirty="0"/>
              <a:t>             </a:t>
            </a:r>
            <a:r>
              <a:rPr lang="en-US" b="1" dirty="0"/>
              <a:t>20</a:t>
            </a:r>
          </a:p>
        </p:txBody>
      </p:sp>
      <p:grpSp>
        <p:nvGrpSpPr>
          <p:cNvPr id="362" name="Group 361">
            <a:extLst>
              <a:ext uri="{FF2B5EF4-FFF2-40B4-BE49-F238E27FC236}">
                <a16:creationId xmlns:a16="http://schemas.microsoft.com/office/drawing/2014/main" id="{3704BBBD-AC5D-CD81-2C1E-32CECD13A22C}"/>
              </a:ext>
            </a:extLst>
          </p:cNvPr>
          <p:cNvGrpSpPr/>
          <p:nvPr/>
        </p:nvGrpSpPr>
        <p:grpSpPr>
          <a:xfrm>
            <a:off x="9584845" y="1956724"/>
            <a:ext cx="2713458" cy="1281356"/>
            <a:chOff x="12841593" y="2042655"/>
            <a:chExt cx="2713458" cy="1281356"/>
          </a:xfrm>
        </p:grpSpPr>
        <p:sp>
          <p:nvSpPr>
            <p:cNvPr id="363" name="TextBox 362">
              <a:extLst>
                <a:ext uri="{FF2B5EF4-FFF2-40B4-BE49-F238E27FC236}">
                  <a16:creationId xmlns:a16="http://schemas.microsoft.com/office/drawing/2014/main" id="{C2CDCC57-B172-53FA-7844-9CB2A98FCA16}"/>
                </a:ext>
              </a:extLst>
            </p:cNvPr>
            <p:cNvSpPr txBox="1"/>
            <p:nvPr/>
          </p:nvSpPr>
          <p:spPr>
            <a:xfrm>
              <a:off x="13068133" y="2042655"/>
              <a:ext cx="2486918" cy="1200329"/>
            </a:xfrm>
            <a:prstGeom prst="rect">
              <a:avLst/>
            </a:prstGeom>
            <a:noFill/>
          </p:spPr>
          <p:txBody>
            <a:bodyPr wrap="square" rtlCol="0">
              <a:spAutoFit/>
            </a:bodyPr>
            <a:lstStyle/>
            <a:p>
              <a:r>
                <a:rPr lang="en-US" dirty="0"/>
                <a:t>Diverging             </a:t>
              </a:r>
              <a:r>
                <a:rPr lang="en-US" b="1" dirty="0"/>
                <a:t>8</a:t>
              </a:r>
              <a:br>
                <a:rPr lang="en-US" dirty="0"/>
              </a:br>
              <a:r>
                <a:rPr lang="en-US" dirty="0"/>
                <a:t>Merging               </a:t>
              </a:r>
              <a:r>
                <a:rPr lang="en-US" b="1" dirty="0"/>
                <a:t>8</a:t>
              </a:r>
            </a:p>
            <a:p>
              <a:r>
                <a:rPr lang="en-US" dirty="0"/>
                <a:t>Crossing               </a:t>
              </a:r>
              <a:r>
                <a:rPr lang="en-US" b="1" dirty="0"/>
                <a:t>4</a:t>
              </a:r>
              <a:br>
                <a:rPr lang="en-US" b="1" dirty="0"/>
              </a:br>
              <a:endParaRPr lang="en-US" b="1" dirty="0"/>
            </a:p>
          </p:txBody>
        </p:sp>
        <p:sp>
          <p:nvSpPr>
            <p:cNvPr id="364" name="Oval 363">
              <a:extLst>
                <a:ext uri="{FF2B5EF4-FFF2-40B4-BE49-F238E27FC236}">
                  <a16:creationId xmlns:a16="http://schemas.microsoft.com/office/drawing/2014/main" id="{41733B62-3F60-90CC-D493-87434A92C42E}"/>
                </a:ext>
              </a:extLst>
            </p:cNvPr>
            <p:cNvSpPr/>
            <p:nvPr/>
          </p:nvSpPr>
          <p:spPr>
            <a:xfrm>
              <a:off x="12868885" y="2152862"/>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365" name="Oval 364">
              <a:extLst>
                <a:ext uri="{FF2B5EF4-FFF2-40B4-BE49-F238E27FC236}">
                  <a16:creationId xmlns:a16="http://schemas.microsoft.com/office/drawing/2014/main" id="{BC414F58-7B35-065B-7482-5363C5990B76}"/>
                </a:ext>
              </a:extLst>
            </p:cNvPr>
            <p:cNvSpPr/>
            <p:nvPr/>
          </p:nvSpPr>
          <p:spPr>
            <a:xfrm>
              <a:off x="12868858" y="245030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366" name="Oval 365">
              <a:extLst>
                <a:ext uri="{FF2B5EF4-FFF2-40B4-BE49-F238E27FC236}">
                  <a16:creationId xmlns:a16="http://schemas.microsoft.com/office/drawing/2014/main" id="{E41554DC-38CB-12F0-A957-BB8D561A2778}"/>
                </a:ext>
              </a:extLst>
            </p:cNvPr>
            <p:cNvSpPr/>
            <p:nvPr/>
          </p:nvSpPr>
          <p:spPr>
            <a:xfrm>
              <a:off x="12868858" y="2738623"/>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367" name="Straight Connector 366">
              <a:extLst>
                <a:ext uri="{FF2B5EF4-FFF2-40B4-BE49-F238E27FC236}">
                  <a16:creationId xmlns:a16="http://schemas.microsoft.com/office/drawing/2014/main" id="{AD174541-1103-FAD0-F9F0-AB36EA5DCF57}"/>
                </a:ext>
              </a:extLst>
            </p:cNvPr>
            <p:cNvCxnSpPr>
              <a:cxnSpLocks/>
            </p:cNvCxnSpPr>
            <p:nvPr/>
          </p:nvCxnSpPr>
          <p:spPr>
            <a:xfrm>
              <a:off x="14634896" y="2095486"/>
              <a:ext cx="0" cy="1228525"/>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368" name="Straight Connector 367">
              <a:extLst>
                <a:ext uri="{FF2B5EF4-FFF2-40B4-BE49-F238E27FC236}">
                  <a16:creationId xmlns:a16="http://schemas.microsoft.com/office/drawing/2014/main" id="{FE621E02-E2B7-763C-1820-E3AE82E685C9}"/>
                </a:ext>
              </a:extLst>
            </p:cNvPr>
            <p:cNvCxnSpPr>
              <a:cxnSpLocks/>
            </p:cNvCxnSpPr>
            <p:nvPr/>
          </p:nvCxnSpPr>
          <p:spPr>
            <a:xfrm>
              <a:off x="12841593" y="3058031"/>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sp>
        <p:nvSpPr>
          <p:cNvPr id="376" name="TextBox 375">
            <a:extLst>
              <a:ext uri="{FF2B5EF4-FFF2-40B4-BE49-F238E27FC236}">
                <a16:creationId xmlns:a16="http://schemas.microsoft.com/office/drawing/2014/main" id="{3B2EBA79-56DE-6904-63CE-84D91E3C51A0}"/>
              </a:ext>
            </a:extLst>
          </p:cNvPr>
          <p:cNvSpPr txBox="1"/>
          <p:nvPr/>
        </p:nvSpPr>
        <p:spPr>
          <a:xfrm>
            <a:off x="9649357" y="5150021"/>
            <a:ext cx="2060977" cy="400110"/>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Bowtie</a:t>
            </a:r>
          </a:p>
        </p:txBody>
      </p:sp>
      <p:grpSp>
        <p:nvGrpSpPr>
          <p:cNvPr id="379" name="Group 378">
            <a:extLst>
              <a:ext uri="{FF2B5EF4-FFF2-40B4-BE49-F238E27FC236}">
                <a16:creationId xmlns:a16="http://schemas.microsoft.com/office/drawing/2014/main" id="{BCC613E7-4AE7-B468-14AF-6A1F211FBE64}"/>
              </a:ext>
            </a:extLst>
          </p:cNvPr>
          <p:cNvGrpSpPr/>
          <p:nvPr/>
        </p:nvGrpSpPr>
        <p:grpSpPr>
          <a:xfrm>
            <a:off x="9539490" y="3343069"/>
            <a:ext cx="2286000" cy="1736725"/>
            <a:chOff x="9539490" y="3343069"/>
            <a:chExt cx="2286000" cy="1736725"/>
          </a:xfrm>
        </p:grpSpPr>
        <p:grpSp>
          <p:nvGrpSpPr>
            <p:cNvPr id="369" name="Group 368">
              <a:extLst>
                <a:ext uri="{FF2B5EF4-FFF2-40B4-BE49-F238E27FC236}">
                  <a16:creationId xmlns:a16="http://schemas.microsoft.com/office/drawing/2014/main" id="{E9F82CEE-4230-76E2-1A1B-B1F8B6AC6D33}"/>
                </a:ext>
              </a:extLst>
            </p:cNvPr>
            <p:cNvGrpSpPr/>
            <p:nvPr/>
          </p:nvGrpSpPr>
          <p:grpSpPr>
            <a:xfrm>
              <a:off x="9539490" y="3343069"/>
              <a:ext cx="2286000" cy="1736725"/>
              <a:chOff x="3498683" y="3429000"/>
              <a:chExt cx="2286000" cy="1736725"/>
            </a:xfrm>
          </p:grpSpPr>
          <p:sp>
            <p:nvSpPr>
              <p:cNvPr id="370" name="Arrow: Chevron 369">
                <a:extLst>
                  <a:ext uri="{FF2B5EF4-FFF2-40B4-BE49-F238E27FC236}">
                    <a16:creationId xmlns:a16="http://schemas.microsoft.com/office/drawing/2014/main" id="{3ED4AD55-0B6D-E1C6-1F8C-339E36408B4B}"/>
                  </a:ext>
                </a:extLst>
              </p:cNvPr>
              <p:cNvSpPr/>
              <p:nvPr/>
            </p:nvSpPr>
            <p:spPr>
              <a:xfrm flipH="1">
                <a:off x="3498683" y="3429000"/>
                <a:ext cx="2286000" cy="547688"/>
              </a:xfrm>
              <a:prstGeom prst="chevron">
                <a:avLst/>
              </a:prstGeom>
              <a:solidFill>
                <a:srgbClr val="BDE1DB"/>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371" name="Group 15">
                <a:extLst>
                  <a:ext uri="{FF2B5EF4-FFF2-40B4-BE49-F238E27FC236}">
                    <a16:creationId xmlns:a16="http://schemas.microsoft.com/office/drawing/2014/main" id="{52E6CFC6-076D-31BB-D6DB-86DABEAA40A8}"/>
                  </a:ext>
                </a:extLst>
              </p:cNvPr>
              <p:cNvGrpSpPr>
                <a:grpSpLocks/>
              </p:cNvGrpSpPr>
              <p:nvPr/>
            </p:nvGrpSpPr>
            <p:grpSpPr bwMode="auto">
              <a:xfrm flipV="1">
                <a:off x="4184483" y="3976688"/>
                <a:ext cx="914400" cy="1189037"/>
                <a:chOff x="1066124" y="1069200"/>
                <a:chExt cx="914400" cy="1188720"/>
              </a:xfrm>
            </p:grpSpPr>
            <p:sp>
              <p:nvSpPr>
                <p:cNvPr id="374" name="Oval 373">
                  <a:extLst>
                    <a:ext uri="{FF2B5EF4-FFF2-40B4-BE49-F238E27FC236}">
                      <a16:creationId xmlns:a16="http://schemas.microsoft.com/office/drawing/2014/main" id="{FCD24D65-72DF-9988-2ACD-D849FD13AD67}"/>
                    </a:ext>
                  </a:extLst>
                </p:cNvPr>
                <p:cNvSpPr/>
                <p:nvPr/>
              </p:nvSpPr>
              <p:spPr>
                <a:xfrm>
                  <a:off x="1066124" y="1069200"/>
                  <a:ext cx="914400" cy="914156"/>
                </a:xfrm>
                <a:prstGeom prst="ellipse">
                  <a:avLst/>
                </a:prstGeom>
                <a:noFill/>
                <a:ln w="57150">
                  <a:solidFill>
                    <a:srgbClr val="BDE1D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375" name="Straight Connector 374">
                  <a:extLst>
                    <a:ext uri="{FF2B5EF4-FFF2-40B4-BE49-F238E27FC236}">
                      <a16:creationId xmlns:a16="http://schemas.microsoft.com/office/drawing/2014/main" id="{DBEDEA0F-D2E9-1A27-5691-4AF57EA8BAD2}"/>
                    </a:ext>
                  </a:extLst>
                </p:cNvPr>
                <p:cNvCxnSpPr>
                  <a:cxnSpLocks/>
                  <a:stCxn id="374" idx="4"/>
                </p:cNvCxnSpPr>
                <p:nvPr/>
              </p:nvCxnSpPr>
              <p:spPr>
                <a:xfrm>
                  <a:off x="1523324" y="1983356"/>
                  <a:ext cx="0" cy="274564"/>
                </a:xfrm>
                <a:prstGeom prst="line">
                  <a:avLst/>
                </a:prstGeom>
                <a:ln w="57150">
                  <a:solidFill>
                    <a:srgbClr val="BDE1DB"/>
                  </a:solidFill>
                </a:ln>
              </p:spPr>
              <p:style>
                <a:lnRef idx="1">
                  <a:schemeClr val="accent1"/>
                </a:lnRef>
                <a:fillRef idx="0">
                  <a:schemeClr val="accent1"/>
                </a:fillRef>
                <a:effectRef idx="0">
                  <a:schemeClr val="accent1"/>
                </a:effectRef>
                <a:fontRef idx="minor">
                  <a:schemeClr val="tx1"/>
                </a:fontRef>
              </p:style>
            </p:cxnSp>
          </p:grpSp>
          <p:sp>
            <p:nvSpPr>
              <p:cNvPr id="372" name="TextBox 34">
                <a:extLst>
                  <a:ext uri="{FF2B5EF4-FFF2-40B4-BE49-F238E27FC236}">
                    <a16:creationId xmlns:a16="http://schemas.microsoft.com/office/drawing/2014/main" id="{ED8F6185-D89C-153F-8CF5-296F6F1439FE}"/>
                  </a:ext>
                </a:extLst>
              </p:cNvPr>
              <p:cNvSpPr txBox="1">
                <a:spLocks noChangeArrowheads="1"/>
              </p:cNvSpPr>
              <p:nvPr/>
            </p:nvSpPr>
            <p:spPr bwMode="auto">
              <a:xfrm>
                <a:off x="3760774" y="3478346"/>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07</a:t>
                </a:r>
              </a:p>
            </p:txBody>
          </p:sp>
        </p:grpSp>
        <p:pic>
          <p:nvPicPr>
            <p:cNvPr id="378" name="Graphic 377" descr="Arrow: Horizontal U-turn outline">
              <a:extLst>
                <a:ext uri="{FF2B5EF4-FFF2-40B4-BE49-F238E27FC236}">
                  <a16:creationId xmlns:a16="http://schemas.microsoft.com/office/drawing/2014/main" id="{87D2BD6C-1E52-5974-E1F0-E2C4271C4B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7843" y="4314006"/>
              <a:ext cx="604006" cy="604006"/>
            </a:xfrm>
            <a:prstGeom prst="rect">
              <a:avLst/>
            </a:prstGeom>
          </p:spPr>
        </p:pic>
      </p:grpSp>
      <p:grpSp>
        <p:nvGrpSpPr>
          <p:cNvPr id="22" name="Group 21">
            <a:extLst>
              <a:ext uri="{FF2B5EF4-FFF2-40B4-BE49-F238E27FC236}">
                <a16:creationId xmlns:a16="http://schemas.microsoft.com/office/drawing/2014/main" id="{A2E18925-4615-20D7-5B98-07A8141DFCA6}"/>
              </a:ext>
            </a:extLst>
          </p:cNvPr>
          <p:cNvGrpSpPr/>
          <p:nvPr/>
        </p:nvGrpSpPr>
        <p:grpSpPr>
          <a:xfrm>
            <a:off x="651375" y="1388011"/>
            <a:ext cx="7286277" cy="4800791"/>
            <a:chOff x="1995701" y="914400"/>
            <a:chExt cx="7286277" cy="4800791"/>
          </a:xfrm>
        </p:grpSpPr>
        <p:grpSp>
          <p:nvGrpSpPr>
            <p:cNvPr id="34" name="Group 33">
              <a:extLst>
                <a:ext uri="{FF2B5EF4-FFF2-40B4-BE49-F238E27FC236}">
                  <a16:creationId xmlns:a16="http://schemas.microsoft.com/office/drawing/2014/main" id="{D0BA4E83-A5DA-94EE-6948-0DCB3CCE9A2D}"/>
                </a:ext>
              </a:extLst>
            </p:cNvPr>
            <p:cNvGrpSpPr/>
            <p:nvPr/>
          </p:nvGrpSpPr>
          <p:grpSpPr>
            <a:xfrm>
              <a:off x="3673475" y="914400"/>
              <a:ext cx="1368135" cy="1853111"/>
              <a:chOff x="3673475" y="914400"/>
              <a:chExt cx="1368135" cy="1853111"/>
            </a:xfrm>
          </p:grpSpPr>
          <p:sp>
            <p:nvSpPr>
              <p:cNvPr id="202" name="Arc 201">
                <a:extLst>
                  <a:ext uri="{FF2B5EF4-FFF2-40B4-BE49-F238E27FC236}">
                    <a16:creationId xmlns:a16="http://schemas.microsoft.com/office/drawing/2014/main" id="{94C0B0CD-27A8-AEC0-1016-F9D5E36EB504}"/>
                  </a:ext>
                </a:extLst>
              </p:cNvPr>
              <p:cNvSpPr/>
              <p:nvPr/>
            </p:nvSpPr>
            <p:spPr>
              <a:xfrm rot="5175069">
                <a:off x="4480963" y="2206896"/>
                <a:ext cx="609600" cy="511629"/>
              </a:xfrm>
              <a:prstGeom prst="arc">
                <a:avLst>
                  <a:gd name="adj1" fmla="val 16679065"/>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7DA2018D-AB58-613C-71B8-129C71E09A2D}"/>
                  </a:ext>
                </a:extLst>
              </p:cNvPr>
              <p:cNvCxnSpPr>
                <a:cxnSpLocks/>
                <a:stCxn id="202" idx="0"/>
              </p:cNvCxnSpPr>
              <p:nvPr/>
            </p:nvCxnSpPr>
            <p:spPr>
              <a:xfrm flipV="1">
                <a:off x="5041610" y="914400"/>
                <a:ext cx="0" cy="1567258"/>
              </a:xfrm>
              <a:prstGeom prst="line">
                <a:avLst/>
              </a:prstGeom>
              <a:ln w="28575"/>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BFA931DC-90FC-A282-15DD-C30723CEEBC9}"/>
                  </a:ext>
                </a:extLst>
              </p:cNvPr>
              <p:cNvCxnSpPr>
                <a:cxnSpLocks/>
              </p:cNvCxnSpPr>
              <p:nvPr/>
            </p:nvCxnSpPr>
            <p:spPr>
              <a:xfrm flipH="1">
                <a:off x="3673475" y="2765343"/>
                <a:ext cx="1129357" cy="0"/>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40" name="Group 39">
              <a:extLst>
                <a:ext uri="{FF2B5EF4-FFF2-40B4-BE49-F238E27FC236}">
                  <a16:creationId xmlns:a16="http://schemas.microsoft.com/office/drawing/2014/main" id="{E7E40B54-41F4-34F3-1238-7E84154B197D}"/>
                </a:ext>
              </a:extLst>
            </p:cNvPr>
            <p:cNvGrpSpPr/>
            <p:nvPr/>
          </p:nvGrpSpPr>
          <p:grpSpPr>
            <a:xfrm rot="10800000">
              <a:off x="6229866" y="3818947"/>
              <a:ext cx="1371409" cy="1880817"/>
              <a:chOff x="3673475" y="886694"/>
              <a:chExt cx="1371409" cy="1880817"/>
            </a:xfrm>
          </p:grpSpPr>
          <p:sp>
            <p:nvSpPr>
              <p:cNvPr id="199" name="Arc 198">
                <a:extLst>
                  <a:ext uri="{FF2B5EF4-FFF2-40B4-BE49-F238E27FC236}">
                    <a16:creationId xmlns:a16="http://schemas.microsoft.com/office/drawing/2014/main" id="{CCAAD7D5-F4AC-37B2-3E8A-3F28D27BB730}"/>
                  </a:ext>
                </a:extLst>
              </p:cNvPr>
              <p:cNvSpPr/>
              <p:nvPr/>
            </p:nvSpPr>
            <p:spPr>
              <a:xfrm rot="5175069">
                <a:off x="4480963" y="2206896"/>
                <a:ext cx="609600" cy="511629"/>
              </a:xfrm>
              <a:prstGeom prst="arc">
                <a:avLst>
                  <a:gd name="adj1" fmla="val 16679065"/>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CE460384-733E-93E0-6F56-5EA4A2E06841}"/>
                  </a:ext>
                </a:extLst>
              </p:cNvPr>
              <p:cNvCxnSpPr>
                <a:cxnSpLocks/>
              </p:cNvCxnSpPr>
              <p:nvPr/>
            </p:nvCxnSpPr>
            <p:spPr>
              <a:xfrm rot="10800000">
                <a:off x="5042720" y="886694"/>
                <a:ext cx="2164" cy="1603449"/>
              </a:xfrm>
              <a:prstGeom prst="line">
                <a:avLst/>
              </a:prstGeom>
              <a:ln w="28575"/>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FCE7F819-5257-6F00-D61F-019953B2217D}"/>
                  </a:ext>
                </a:extLst>
              </p:cNvPr>
              <p:cNvCxnSpPr>
                <a:cxnSpLocks/>
              </p:cNvCxnSpPr>
              <p:nvPr/>
            </p:nvCxnSpPr>
            <p:spPr>
              <a:xfrm flipH="1">
                <a:off x="3673475" y="2765343"/>
                <a:ext cx="1129357" cy="0"/>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128" name="Group 127">
              <a:extLst>
                <a:ext uri="{FF2B5EF4-FFF2-40B4-BE49-F238E27FC236}">
                  <a16:creationId xmlns:a16="http://schemas.microsoft.com/office/drawing/2014/main" id="{7BD2CC14-1425-44A3-58A3-7FD2681C576E}"/>
                </a:ext>
              </a:extLst>
            </p:cNvPr>
            <p:cNvGrpSpPr/>
            <p:nvPr/>
          </p:nvGrpSpPr>
          <p:grpSpPr>
            <a:xfrm rot="16200000">
              <a:off x="3435767" y="4074571"/>
              <a:ext cx="1862576" cy="1387812"/>
              <a:chOff x="3180142" y="1379699"/>
              <a:chExt cx="1862576" cy="1387812"/>
            </a:xfrm>
          </p:grpSpPr>
          <p:sp>
            <p:nvSpPr>
              <p:cNvPr id="196" name="Arc 195">
                <a:extLst>
                  <a:ext uri="{FF2B5EF4-FFF2-40B4-BE49-F238E27FC236}">
                    <a16:creationId xmlns:a16="http://schemas.microsoft.com/office/drawing/2014/main" id="{A6C787F9-62B7-F1E2-F7AA-8896C69EA69B}"/>
                  </a:ext>
                </a:extLst>
              </p:cNvPr>
              <p:cNvSpPr/>
              <p:nvPr/>
            </p:nvSpPr>
            <p:spPr>
              <a:xfrm rot="5175069">
                <a:off x="4480963" y="2206896"/>
                <a:ext cx="609600" cy="511629"/>
              </a:xfrm>
              <a:prstGeom prst="arc">
                <a:avLst>
                  <a:gd name="adj1" fmla="val 16679065"/>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2AA66265-39C5-6D8A-6F93-EA55681BD7F2}"/>
                  </a:ext>
                </a:extLst>
              </p:cNvPr>
              <p:cNvCxnSpPr>
                <a:cxnSpLocks/>
              </p:cNvCxnSpPr>
              <p:nvPr/>
            </p:nvCxnSpPr>
            <p:spPr>
              <a:xfrm rot="5400000" flipH="1">
                <a:off x="4491902" y="1930514"/>
                <a:ext cx="1101631" cy="1"/>
              </a:xfrm>
              <a:prstGeom prst="line">
                <a:avLst/>
              </a:prstGeom>
              <a:ln w="28575"/>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ABC05516-5AC9-1F64-7B3B-7B6C33387286}"/>
                  </a:ext>
                </a:extLst>
              </p:cNvPr>
              <p:cNvCxnSpPr>
                <a:cxnSpLocks/>
              </p:cNvCxnSpPr>
              <p:nvPr/>
            </p:nvCxnSpPr>
            <p:spPr>
              <a:xfrm rot="5400000">
                <a:off x="3991486" y="1953999"/>
                <a:ext cx="3" cy="1622691"/>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140" name="Group 139">
              <a:extLst>
                <a:ext uri="{FF2B5EF4-FFF2-40B4-BE49-F238E27FC236}">
                  <a16:creationId xmlns:a16="http://schemas.microsoft.com/office/drawing/2014/main" id="{42960AD6-32EC-7EF1-0CE6-3A366BDAB819}"/>
                </a:ext>
              </a:extLst>
            </p:cNvPr>
            <p:cNvGrpSpPr/>
            <p:nvPr/>
          </p:nvGrpSpPr>
          <p:grpSpPr>
            <a:xfrm rot="5400000">
              <a:off x="5974643" y="1156625"/>
              <a:ext cx="1866110" cy="1387812"/>
              <a:chOff x="3176608" y="1379699"/>
              <a:chExt cx="1866110" cy="1387812"/>
            </a:xfrm>
          </p:grpSpPr>
          <p:sp>
            <p:nvSpPr>
              <p:cNvPr id="193" name="Arc 192">
                <a:extLst>
                  <a:ext uri="{FF2B5EF4-FFF2-40B4-BE49-F238E27FC236}">
                    <a16:creationId xmlns:a16="http://schemas.microsoft.com/office/drawing/2014/main" id="{B7753D82-C228-AACB-4C9A-0D163984088E}"/>
                  </a:ext>
                </a:extLst>
              </p:cNvPr>
              <p:cNvSpPr/>
              <p:nvPr/>
            </p:nvSpPr>
            <p:spPr>
              <a:xfrm rot="5175069">
                <a:off x="4480963" y="2206896"/>
                <a:ext cx="609600" cy="511629"/>
              </a:xfrm>
              <a:prstGeom prst="arc">
                <a:avLst>
                  <a:gd name="adj1" fmla="val 16679065"/>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D2F39F1D-3DD0-FB0B-EFFF-E68C7BABBF5E}"/>
                  </a:ext>
                </a:extLst>
              </p:cNvPr>
              <p:cNvCxnSpPr>
                <a:cxnSpLocks/>
              </p:cNvCxnSpPr>
              <p:nvPr/>
            </p:nvCxnSpPr>
            <p:spPr>
              <a:xfrm rot="5400000" flipH="1">
                <a:off x="4491902" y="1930514"/>
                <a:ext cx="1101631" cy="1"/>
              </a:xfrm>
              <a:prstGeom prst="line">
                <a:avLst/>
              </a:prstGeom>
              <a:ln w="28575"/>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C5D7C823-B08C-6F93-61D9-55664F89C053}"/>
                  </a:ext>
                </a:extLst>
              </p:cNvPr>
              <p:cNvCxnSpPr>
                <a:cxnSpLocks/>
              </p:cNvCxnSpPr>
              <p:nvPr/>
            </p:nvCxnSpPr>
            <p:spPr>
              <a:xfrm rot="5400000">
                <a:off x="3987952" y="1956164"/>
                <a:ext cx="3" cy="1622691"/>
              </a:xfrm>
              <a:prstGeom prst="line">
                <a:avLst/>
              </a:prstGeom>
              <a:ln w="28575"/>
            </p:spPr>
            <p:style>
              <a:lnRef idx="2">
                <a:schemeClr val="dk1"/>
              </a:lnRef>
              <a:fillRef idx="0">
                <a:schemeClr val="dk1"/>
              </a:fillRef>
              <a:effectRef idx="1">
                <a:schemeClr val="dk1"/>
              </a:effectRef>
              <a:fontRef idx="minor">
                <a:schemeClr val="tx1"/>
              </a:fontRef>
            </p:style>
          </p:cxnSp>
        </p:grpSp>
        <p:sp>
          <p:nvSpPr>
            <p:cNvPr id="145" name="Arc 144">
              <a:extLst>
                <a:ext uri="{FF2B5EF4-FFF2-40B4-BE49-F238E27FC236}">
                  <a16:creationId xmlns:a16="http://schemas.microsoft.com/office/drawing/2014/main" id="{ECFBD659-3423-90B9-A252-D2259B608758}"/>
                </a:ext>
              </a:extLst>
            </p:cNvPr>
            <p:cNvSpPr/>
            <p:nvPr/>
          </p:nvSpPr>
          <p:spPr>
            <a:xfrm rot="19304318">
              <a:off x="7464737" y="2566115"/>
              <a:ext cx="1444434" cy="1581790"/>
            </a:xfrm>
            <a:prstGeom prst="arc">
              <a:avLst>
                <a:gd name="adj1" fmla="val 16200000"/>
                <a:gd name="adj2" fmla="val 20479931"/>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6" name="Arc 145">
              <a:extLst>
                <a:ext uri="{FF2B5EF4-FFF2-40B4-BE49-F238E27FC236}">
                  <a16:creationId xmlns:a16="http://schemas.microsoft.com/office/drawing/2014/main" id="{C5B75AE8-894C-C200-1308-FDFB134EF74F}"/>
                </a:ext>
              </a:extLst>
            </p:cNvPr>
            <p:cNvSpPr/>
            <p:nvPr/>
          </p:nvSpPr>
          <p:spPr>
            <a:xfrm rot="4205164">
              <a:off x="6983927" y="1899219"/>
              <a:ext cx="914400" cy="914400"/>
            </a:xfrm>
            <a:prstGeom prst="arc">
              <a:avLst>
                <a:gd name="adj1" fmla="val 20749296"/>
                <a:gd name="adj2" fmla="val 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7" name="Arc 146">
              <a:extLst>
                <a:ext uri="{FF2B5EF4-FFF2-40B4-BE49-F238E27FC236}">
                  <a16:creationId xmlns:a16="http://schemas.microsoft.com/office/drawing/2014/main" id="{663DC54B-B014-C378-3A32-449D64785E72}"/>
                </a:ext>
              </a:extLst>
            </p:cNvPr>
            <p:cNvSpPr/>
            <p:nvPr/>
          </p:nvSpPr>
          <p:spPr>
            <a:xfrm rot="7516464">
              <a:off x="8367040" y="1899219"/>
              <a:ext cx="914400" cy="914400"/>
            </a:xfrm>
            <a:prstGeom prst="arc">
              <a:avLst>
                <a:gd name="adj1" fmla="val 20675351"/>
                <a:gd name="adj2" fmla="val 21377492"/>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48" name="Straight Connector 147">
              <a:extLst>
                <a:ext uri="{FF2B5EF4-FFF2-40B4-BE49-F238E27FC236}">
                  <a16:creationId xmlns:a16="http://schemas.microsoft.com/office/drawing/2014/main" id="{CA59786C-DFE2-A6FD-0176-C3D44506D633}"/>
                </a:ext>
              </a:extLst>
            </p:cNvPr>
            <p:cNvCxnSpPr/>
            <p:nvPr/>
          </p:nvCxnSpPr>
          <p:spPr>
            <a:xfrm flipH="1">
              <a:off x="8648700" y="2783584"/>
              <a:ext cx="548353" cy="0"/>
            </a:xfrm>
            <a:prstGeom prst="line">
              <a:avLst/>
            </a:prstGeom>
            <a:ln w="28575"/>
          </p:spPr>
          <p:style>
            <a:lnRef idx="2">
              <a:schemeClr val="dk1"/>
            </a:lnRef>
            <a:fillRef idx="0">
              <a:schemeClr val="dk1"/>
            </a:fillRef>
            <a:effectRef idx="1">
              <a:schemeClr val="dk1"/>
            </a:effectRef>
            <a:fontRef idx="minor">
              <a:schemeClr val="tx1"/>
            </a:fontRef>
          </p:style>
        </p:cxnSp>
        <p:sp>
          <p:nvSpPr>
            <p:cNvPr id="149" name="Arc 148">
              <a:extLst>
                <a:ext uri="{FF2B5EF4-FFF2-40B4-BE49-F238E27FC236}">
                  <a16:creationId xmlns:a16="http://schemas.microsoft.com/office/drawing/2014/main" id="{CF31EB12-1AD1-A73E-B5C1-E3D33ED86A97}"/>
                </a:ext>
              </a:extLst>
            </p:cNvPr>
            <p:cNvSpPr/>
            <p:nvPr/>
          </p:nvSpPr>
          <p:spPr>
            <a:xfrm rot="8504318">
              <a:off x="7356734" y="2462710"/>
              <a:ext cx="1444434" cy="1581790"/>
            </a:xfrm>
            <a:prstGeom prst="arc">
              <a:avLst>
                <a:gd name="adj1" fmla="val 16200000"/>
                <a:gd name="adj2" fmla="val 20479931"/>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0" name="Arc 149">
              <a:extLst>
                <a:ext uri="{FF2B5EF4-FFF2-40B4-BE49-F238E27FC236}">
                  <a16:creationId xmlns:a16="http://schemas.microsoft.com/office/drawing/2014/main" id="{77AA6C24-8232-6F08-4F3E-0F79840B9FAA}"/>
                </a:ext>
              </a:extLst>
            </p:cNvPr>
            <p:cNvSpPr/>
            <p:nvPr/>
          </p:nvSpPr>
          <p:spPr>
            <a:xfrm rot="15005164">
              <a:off x="8367578" y="3796996"/>
              <a:ext cx="914400" cy="914400"/>
            </a:xfrm>
            <a:prstGeom prst="arc">
              <a:avLst>
                <a:gd name="adj1" fmla="val 20749296"/>
                <a:gd name="adj2" fmla="val 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1" name="Arc 150">
              <a:extLst>
                <a:ext uri="{FF2B5EF4-FFF2-40B4-BE49-F238E27FC236}">
                  <a16:creationId xmlns:a16="http://schemas.microsoft.com/office/drawing/2014/main" id="{41B434D0-EE72-0C37-C680-0CF4B75B5A44}"/>
                </a:ext>
              </a:extLst>
            </p:cNvPr>
            <p:cNvSpPr/>
            <p:nvPr/>
          </p:nvSpPr>
          <p:spPr>
            <a:xfrm rot="18316464">
              <a:off x="6984465" y="3796996"/>
              <a:ext cx="914400" cy="914400"/>
            </a:xfrm>
            <a:prstGeom prst="arc">
              <a:avLst>
                <a:gd name="adj1" fmla="val 20675351"/>
                <a:gd name="adj2" fmla="val 21377492"/>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A5004FD-3C6C-F7C2-A267-1846B3A87496}"/>
                </a:ext>
              </a:extLst>
            </p:cNvPr>
            <p:cNvCxnSpPr/>
            <p:nvPr/>
          </p:nvCxnSpPr>
          <p:spPr>
            <a:xfrm rot="10800000" flipH="1">
              <a:off x="8663337" y="3826940"/>
              <a:ext cx="548353" cy="0"/>
            </a:xfrm>
            <a:prstGeom prst="line">
              <a:avLst/>
            </a:prstGeom>
            <a:ln w="28575"/>
          </p:spPr>
          <p:style>
            <a:lnRef idx="2">
              <a:schemeClr val="dk1"/>
            </a:lnRef>
            <a:fillRef idx="0">
              <a:schemeClr val="dk1"/>
            </a:fillRef>
            <a:effectRef idx="1">
              <a:schemeClr val="dk1"/>
            </a:effectRef>
            <a:fontRef idx="minor">
              <a:schemeClr val="tx1"/>
            </a:fontRef>
          </p:style>
        </p:cxnSp>
        <p:grpSp>
          <p:nvGrpSpPr>
            <p:cNvPr id="153" name="Group 152">
              <a:extLst>
                <a:ext uri="{FF2B5EF4-FFF2-40B4-BE49-F238E27FC236}">
                  <a16:creationId xmlns:a16="http://schemas.microsoft.com/office/drawing/2014/main" id="{65D0F16B-DC74-619D-AD48-EEA01FA64B00}"/>
                </a:ext>
              </a:extLst>
            </p:cNvPr>
            <p:cNvGrpSpPr/>
            <p:nvPr/>
          </p:nvGrpSpPr>
          <p:grpSpPr>
            <a:xfrm rot="10800000">
              <a:off x="1995701" y="1853902"/>
              <a:ext cx="2298051" cy="2871096"/>
              <a:chOff x="7136327" y="2051619"/>
              <a:chExt cx="2298051" cy="2871096"/>
            </a:xfrm>
          </p:grpSpPr>
          <p:sp>
            <p:nvSpPr>
              <p:cNvPr id="181" name="Arc 180">
                <a:extLst>
                  <a:ext uri="{FF2B5EF4-FFF2-40B4-BE49-F238E27FC236}">
                    <a16:creationId xmlns:a16="http://schemas.microsoft.com/office/drawing/2014/main" id="{1680C686-2707-DDE1-8F15-0EF00D453D60}"/>
                  </a:ext>
                </a:extLst>
              </p:cNvPr>
              <p:cNvSpPr/>
              <p:nvPr/>
            </p:nvSpPr>
            <p:spPr>
              <a:xfrm rot="19304318">
                <a:off x="7617137" y="2718515"/>
                <a:ext cx="1444434" cy="1581790"/>
              </a:xfrm>
              <a:prstGeom prst="arc">
                <a:avLst>
                  <a:gd name="adj1" fmla="val 16200000"/>
                  <a:gd name="adj2" fmla="val 20479931"/>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2" name="Arc 181">
                <a:extLst>
                  <a:ext uri="{FF2B5EF4-FFF2-40B4-BE49-F238E27FC236}">
                    <a16:creationId xmlns:a16="http://schemas.microsoft.com/office/drawing/2014/main" id="{CD9BEDDD-227B-246D-79E2-F0AA48CC64AA}"/>
                  </a:ext>
                </a:extLst>
              </p:cNvPr>
              <p:cNvSpPr/>
              <p:nvPr/>
            </p:nvSpPr>
            <p:spPr>
              <a:xfrm rot="4205164">
                <a:off x="7136327" y="2051619"/>
                <a:ext cx="914400" cy="914400"/>
              </a:xfrm>
              <a:prstGeom prst="arc">
                <a:avLst>
                  <a:gd name="adj1" fmla="val 20749296"/>
                  <a:gd name="adj2" fmla="val 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3" name="Arc 182">
                <a:extLst>
                  <a:ext uri="{FF2B5EF4-FFF2-40B4-BE49-F238E27FC236}">
                    <a16:creationId xmlns:a16="http://schemas.microsoft.com/office/drawing/2014/main" id="{A289C7DE-6783-B7D4-E316-C768AF62B80A}"/>
                  </a:ext>
                </a:extLst>
              </p:cNvPr>
              <p:cNvSpPr/>
              <p:nvPr/>
            </p:nvSpPr>
            <p:spPr>
              <a:xfrm rot="7516464">
                <a:off x="8519440" y="2051619"/>
                <a:ext cx="914400" cy="914400"/>
              </a:xfrm>
              <a:prstGeom prst="arc">
                <a:avLst>
                  <a:gd name="adj1" fmla="val 20675351"/>
                  <a:gd name="adj2" fmla="val 21377492"/>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E71BC4A6-E4AE-A106-4216-7C00759596DE}"/>
                  </a:ext>
                </a:extLst>
              </p:cNvPr>
              <p:cNvCxnSpPr/>
              <p:nvPr/>
            </p:nvCxnSpPr>
            <p:spPr>
              <a:xfrm flipH="1">
                <a:off x="8801100" y="2935984"/>
                <a:ext cx="548353" cy="0"/>
              </a:xfrm>
              <a:prstGeom prst="line">
                <a:avLst/>
              </a:prstGeom>
              <a:ln w="28575"/>
            </p:spPr>
            <p:style>
              <a:lnRef idx="2">
                <a:schemeClr val="dk1"/>
              </a:lnRef>
              <a:fillRef idx="0">
                <a:schemeClr val="dk1"/>
              </a:fillRef>
              <a:effectRef idx="1">
                <a:schemeClr val="dk1"/>
              </a:effectRef>
              <a:fontRef idx="minor">
                <a:schemeClr val="tx1"/>
              </a:fontRef>
            </p:style>
          </p:cxnSp>
          <p:sp>
            <p:nvSpPr>
              <p:cNvPr id="185" name="Arc 184">
                <a:extLst>
                  <a:ext uri="{FF2B5EF4-FFF2-40B4-BE49-F238E27FC236}">
                    <a16:creationId xmlns:a16="http://schemas.microsoft.com/office/drawing/2014/main" id="{6F089452-DAC6-0D70-170B-AE62308BC841}"/>
                  </a:ext>
                </a:extLst>
              </p:cNvPr>
              <p:cNvSpPr/>
              <p:nvPr/>
            </p:nvSpPr>
            <p:spPr>
              <a:xfrm rot="8504318">
                <a:off x="7509134" y="2615110"/>
                <a:ext cx="1444434" cy="1581790"/>
              </a:xfrm>
              <a:prstGeom prst="arc">
                <a:avLst>
                  <a:gd name="adj1" fmla="val 16200000"/>
                  <a:gd name="adj2" fmla="val 20479931"/>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6" name="Arc 185">
                <a:extLst>
                  <a:ext uri="{FF2B5EF4-FFF2-40B4-BE49-F238E27FC236}">
                    <a16:creationId xmlns:a16="http://schemas.microsoft.com/office/drawing/2014/main" id="{F2E967AD-D625-C912-AC4D-DE2CE8410360}"/>
                  </a:ext>
                </a:extLst>
              </p:cNvPr>
              <p:cNvSpPr/>
              <p:nvPr/>
            </p:nvSpPr>
            <p:spPr>
              <a:xfrm rot="15005164">
                <a:off x="8519978" y="3949396"/>
                <a:ext cx="914400" cy="914400"/>
              </a:xfrm>
              <a:prstGeom prst="arc">
                <a:avLst>
                  <a:gd name="adj1" fmla="val 20749296"/>
                  <a:gd name="adj2" fmla="val 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7" name="Arc 186">
                <a:extLst>
                  <a:ext uri="{FF2B5EF4-FFF2-40B4-BE49-F238E27FC236}">
                    <a16:creationId xmlns:a16="http://schemas.microsoft.com/office/drawing/2014/main" id="{E41BCBFF-2E27-E29E-415C-64A7212AEA94}"/>
                  </a:ext>
                </a:extLst>
              </p:cNvPr>
              <p:cNvSpPr/>
              <p:nvPr/>
            </p:nvSpPr>
            <p:spPr>
              <a:xfrm rot="17353906">
                <a:off x="7263414" y="4008315"/>
                <a:ext cx="914400" cy="914400"/>
              </a:xfrm>
              <a:prstGeom prst="arc">
                <a:avLst>
                  <a:gd name="adj1" fmla="val 20675351"/>
                  <a:gd name="adj2" fmla="val 21377492"/>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28FABF56-74DB-6A10-7F5F-70B7A9096D78}"/>
                  </a:ext>
                </a:extLst>
              </p:cNvPr>
              <p:cNvCxnSpPr/>
              <p:nvPr/>
            </p:nvCxnSpPr>
            <p:spPr>
              <a:xfrm rot="10800000" flipH="1">
                <a:off x="8815737" y="3979340"/>
                <a:ext cx="548353" cy="0"/>
              </a:xfrm>
              <a:prstGeom prst="line">
                <a:avLst/>
              </a:prstGeom>
              <a:ln w="28575"/>
            </p:spPr>
            <p:style>
              <a:lnRef idx="2">
                <a:schemeClr val="dk1"/>
              </a:lnRef>
              <a:fillRef idx="0">
                <a:schemeClr val="dk1"/>
              </a:fillRef>
              <a:effectRef idx="1">
                <a:schemeClr val="dk1"/>
              </a:effectRef>
              <a:fontRef idx="minor">
                <a:schemeClr val="tx1"/>
              </a:fontRef>
            </p:style>
          </p:cxnSp>
          <p:sp>
            <p:nvSpPr>
              <p:cNvPr id="189" name="Arc 188">
                <a:extLst>
                  <a:ext uri="{FF2B5EF4-FFF2-40B4-BE49-F238E27FC236}">
                    <a16:creationId xmlns:a16="http://schemas.microsoft.com/office/drawing/2014/main" id="{EA16E49B-122C-508F-7BB4-08871B725888}"/>
                  </a:ext>
                </a:extLst>
              </p:cNvPr>
              <p:cNvSpPr/>
              <p:nvPr/>
            </p:nvSpPr>
            <p:spPr>
              <a:xfrm rot="17774377">
                <a:off x="7370757" y="3726906"/>
                <a:ext cx="914400" cy="914400"/>
              </a:xfrm>
              <a:prstGeom prst="arc">
                <a:avLst>
                  <a:gd name="adj1" fmla="val 20329102"/>
                  <a:gd name="adj2" fmla="val 21377492"/>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0" name="Arc 189">
                <a:extLst>
                  <a:ext uri="{FF2B5EF4-FFF2-40B4-BE49-F238E27FC236}">
                    <a16:creationId xmlns:a16="http://schemas.microsoft.com/office/drawing/2014/main" id="{130E0B99-CEFC-6D7F-3D84-BE4E4AE636D3}"/>
                  </a:ext>
                </a:extLst>
              </p:cNvPr>
              <p:cNvSpPr/>
              <p:nvPr/>
            </p:nvSpPr>
            <p:spPr>
              <a:xfrm rot="4205164">
                <a:off x="7241636" y="2362291"/>
                <a:ext cx="914400" cy="914400"/>
              </a:xfrm>
              <a:prstGeom prst="arc">
                <a:avLst>
                  <a:gd name="adj1" fmla="val 20812365"/>
                  <a:gd name="adj2" fmla="val 21531084"/>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1" name="Arc 190">
                <a:extLst>
                  <a:ext uri="{FF2B5EF4-FFF2-40B4-BE49-F238E27FC236}">
                    <a16:creationId xmlns:a16="http://schemas.microsoft.com/office/drawing/2014/main" id="{C552ED67-D515-A09E-35A0-9F60028E0345}"/>
                  </a:ext>
                </a:extLst>
              </p:cNvPr>
              <p:cNvSpPr/>
              <p:nvPr/>
            </p:nvSpPr>
            <p:spPr>
              <a:xfrm rot="15769318">
                <a:off x="8323603" y="3715823"/>
                <a:ext cx="914400" cy="914400"/>
              </a:xfrm>
              <a:prstGeom prst="arc">
                <a:avLst>
                  <a:gd name="adj1" fmla="val 20329102"/>
                  <a:gd name="adj2" fmla="val 121731"/>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2" name="Arc 191">
                <a:extLst>
                  <a:ext uri="{FF2B5EF4-FFF2-40B4-BE49-F238E27FC236}">
                    <a16:creationId xmlns:a16="http://schemas.microsoft.com/office/drawing/2014/main" id="{AD711010-2539-0011-981E-6D08E94B00F8}"/>
                  </a:ext>
                </a:extLst>
              </p:cNvPr>
              <p:cNvSpPr/>
              <p:nvPr/>
            </p:nvSpPr>
            <p:spPr>
              <a:xfrm rot="7442948">
                <a:off x="8380088" y="2327602"/>
                <a:ext cx="914400" cy="914400"/>
              </a:xfrm>
              <a:prstGeom prst="arc">
                <a:avLst>
                  <a:gd name="adj1" fmla="val 19755249"/>
                  <a:gd name="adj2" fmla="val 21377492"/>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154" name="Oval 153">
              <a:extLst>
                <a:ext uri="{FF2B5EF4-FFF2-40B4-BE49-F238E27FC236}">
                  <a16:creationId xmlns:a16="http://schemas.microsoft.com/office/drawing/2014/main" id="{97EA2004-54F9-7777-84FB-CCD493D96701}"/>
                </a:ext>
              </a:extLst>
            </p:cNvPr>
            <p:cNvSpPr/>
            <p:nvPr/>
          </p:nvSpPr>
          <p:spPr>
            <a:xfrm>
              <a:off x="2718168" y="2904816"/>
              <a:ext cx="847863" cy="835386"/>
            </a:xfrm>
            <a:prstGeom prst="ellipse">
              <a:avLst/>
            </a:prstGeom>
            <a:noFill/>
            <a:ln w="28575">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55" name="Straight Arrow Connector 154">
              <a:extLst>
                <a:ext uri="{FF2B5EF4-FFF2-40B4-BE49-F238E27FC236}">
                  <a16:creationId xmlns:a16="http://schemas.microsoft.com/office/drawing/2014/main" id="{A406616F-791A-F731-2B63-3C3E22DA196E}"/>
                </a:ext>
              </a:extLst>
            </p:cNvPr>
            <p:cNvCxnSpPr>
              <a:cxnSpLocks/>
            </p:cNvCxnSpPr>
            <p:nvPr/>
          </p:nvCxnSpPr>
          <p:spPr>
            <a:xfrm>
              <a:off x="5326380" y="914400"/>
              <a:ext cx="0" cy="4785364"/>
            </a:xfrm>
            <a:prstGeom prst="straightConnector1">
              <a:avLst/>
            </a:prstGeom>
            <a:ln w="28575">
              <a:solidFill>
                <a:schemeClr val="bg2">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20306262-A39A-90A2-8174-DD24237B5DD9}"/>
                </a:ext>
              </a:extLst>
            </p:cNvPr>
            <p:cNvCxnSpPr>
              <a:cxnSpLocks/>
              <a:stCxn id="189" idx="0"/>
            </p:cNvCxnSpPr>
            <p:nvPr/>
          </p:nvCxnSpPr>
          <p:spPr>
            <a:xfrm>
              <a:off x="3561814" y="3047930"/>
              <a:ext cx="1764566" cy="11500"/>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5BB1650E-24A6-C574-311B-1042BBFDC490}"/>
                </a:ext>
              </a:extLst>
            </p:cNvPr>
            <p:cNvCxnSpPr>
              <a:cxnSpLocks/>
              <a:stCxn id="190" idx="2"/>
            </p:cNvCxnSpPr>
            <p:nvPr/>
          </p:nvCxnSpPr>
          <p:spPr>
            <a:xfrm>
              <a:off x="3566931" y="3530472"/>
              <a:ext cx="1763666" cy="10457"/>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3FDA264-EB93-B9EE-9E29-D0D9FA75BA16}"/>
                </a:ext>
              </a:extLst>
            </p:cNvPr>
            <p:cNvCxnSpPr>
              <a:cxnSpLocks/>
              <a:endCxn id="191" idx="2"/>
            </p:cNvCxnSpPr>
            <p:nvPr/>
          </p:nvCxnSpPr>
          <p:spPr>
            <a:xfrm>
              <a:off x="2071749" y="3053680"/>
              <a:ext cx="618560" cy="5269"/>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77CB2677-6E45-29DE-4CCC-31E001A2A0DF}"/>
                </a:ext>
              </a:extLst>
            </p:cNvPr>
            <p:cNvCxnSpPr>
              <a:cxnSpLocks/>
              <a:endCxn id="192" idx="0"/>
            </p:cNvCxnSpPr>
            <p:nvPr/>
          </p:nvCxnSpPr>
          <p:spPr>
            <a:xfrm flipV="1">
              <a:off x="2088933" y="3535374"/>
              <a:ext cx="530202" cy="326"/>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60" name="Freeform: Shape 159">
              <a:extLst>
                <a:ext uri="{FF2B5EF4-FFF2-40B4-BE49-F238E27FC236}">
                  <a16:creationId xmlns:a16="http://schemas.microsoft.com/office/drawing/2014/main" id="{3F99DC10-6F3B-94CB-1244-7AC754113345}"/>
                </a:ext>
              </a:extLst>
            </p:cNvPr>
            <p:cNvSpPr/>
            <p:nvPr/>
          </p:nvSpPr>
          <p:spPr>
            <a:xfrm>
              <a:off x="4746742" y="2309177"/>
              <a:ext cx="578145" cy="745688"/>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7FA6B5CC-872F-B8B8-4A32-168307956B8E}"/>
                </a:ext>
              </a:extLst>
            </p:cNvPr>
            <p:cNvCxnSpPr>
              <a:cxnSpLocks/>
            </p:cNvCxnSpPr>
            <p:nvPr/>
          </p:nvCxnSpPr>
          <p:spPr>
            <a:xfrm flipH="1">
              <a:off x="2004669" y="3054864"/>
              <a:ext cx="122639" cy="0"/>
            </a:xfrm>
            <a:prstGeom prst="straightConnector1">
              <a:avLst/>
            </a:prstGeom>
            <a:ln w="28575">
              <a:solidFill>
                <a:schemeClr val="bg2">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162" name="Group 161">
              <a:extLst>
                <a:ext uri="{FF2B5EF4-FFF2-40B4-BE49-F238E27FC236}">
                  <a16:creationId xmlns:a16="http://schemas.microsoft.com/office/drawing/2014/main" id="{0F56188C-4D83-3250-0776-E3B52C407FD6}"/>
                </a:ext>
              </a:extLst>
            </p:cNvPr>
            <p:cNvGrpSpPr/>
            <p:nvPr/>
          </p:nvGrpSpPr>
          <p:grpSpPr>
            <a:xfrm rot="10800000">
              <a:off x="4701703" y="929827"/>
              <a:ext cx="3009158" cy="4785364"/>
              <a:chOff x="6785342" y="2366463"/>
              <a:chExt cx="3009158" cy="4785364"/>
            </a:xfrm>
          </p:grpSpPr>
          <p:cxnSp>
            <p:nvCxnSpPr>
              <p:cNvPr id="176" name="Straight Arrow Connector 175">
                <a:extLst>
                  <a:ext uri="{FF2B5EF4-FFF2-40B4-BE49-F238E27FC236}">
                    <a16:creationId xmlns:a16="http://schemas.microsoft.com/office/drawing/2014/main" id="{E0A8BF61-8656-13FB-6C50-20DC5F4380AC}"/>
                  </a:ext>
                </a:extLst>
              </p:cNvPr>
              <p:cNvCxnSpPr>
                <a:cxnSpLocks/>
              </p:cNvCxnSpPr>
              <p:nvPr/>
            </p:nvCxnSpPr>
            <p:spPr>
              <a:xfrm>
                <a:off x="8557086" y="2366463"/>
                <a:ext cx="0" cy="4785364"/>
              </a:xfrm>
              <a:prstGeom prst="straightConnector1">
                <a:avLst/>
              </a:prstGeom>
              <a:ln w="28575">
                <a:solidFill>
                  <a:schemeClr val="bg2">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D7A18A7E-D3E3-CA91-3399-85A8A71AAF0C}"/>
                  </a:ext>
                </a:extLst>
              </p:cNvPr>
              <p:cNvCxnSpPr>
                <a:cxnSpLocks/>
              </p:cNvCxnSpPr>
              <p:nvPr/>
            </p:nvCxnSpPr>
            <p:spPr>
              <a:xfrm rot="10800000" flipH="1" flipV="1">
                <a:off x="6794021" y="4528978"/>
                <a:ext cx="1762942" cy="9114"/>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2A278EC5-D83C-3575-D14D-861FEE57C502}"/>
                  </a:ext>
                </a:extLst>
              </p:cNvPr>
              <p:cNvCxnSpPr>
                <a:cxnSpLocks/>
              </p:cNvCxnSpPr>
              <p:nvPr/>
            </p:nvCxnSpPr>
            <p:spPr>
              <a:xfrm rot="10800000" flipH="1" flipV="1">
                <a:off x="6785342" y="5008930"/>
                <a:ext cx="1762042" cy="8070"/>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79" name="Freeform: Shape 178">
                <a:extLst>
                  <a:ext uri="{FF2B5EF4-FFF2-40B4-BE49-F238E27FC236}">
                    <a16:creationId xmlns:a16="http://schemas.microsoft.com/office/drawing/2014/main" id="{544F0607-4FC9-ECA9-8ECE-DBE8F8FC41E1}"/>
                  </a:ext>
                </a:extLst>
              </p:cNvPr>
              <p:cNvSpPr/>
              <p:nvPr/>
            </p:nvSpPr>
            <p:spPr>
              <a:xfrm>
                <a:off x="7996232" y="3754503"/>
                <a:ext cx="562086" cy="779565"/>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Shape 179">
                <a:extLst>
                  <a:ext uri="{FF2B5EF4-FFF2-40B4-BE49-F238E27FC236}">
                    <a16:creationId xmlns:a16="http://schemas.microsoft.com/office/drawing/2014/main" id="{223D1D5B-8457-D29D-3812-3437F80849E3}"/>
                  </a:ext>
                </a:extLst>
              </p:cNvPr>
              <p:cNvSpPr/>
              <p:nvPr/>
            </p:nvSpPr>
            <p:spPr>
              <a:xfrm flipH="1">
                <a:off x="9166403" y="3794190"/>
                <a:ext cx="628097" cy="752427"/>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7A618EF5-8608-2552-DB1A-DAEE98E33AF0}"/>
                </a:ext>
              </a:extLst>
            </p:cNvPr>
            <p:cNvGrpSpPr/>
            <p:nvPr/>
          </p:nvGrpSpPr>
          <p:grpSpPr>
            <a:xfrm rot="10800000">
              <a:off x="7077862" y="2157996"/>
              <a:ext cx="2183774" cy="2313704"/>
              <a:chOff x="440413" y="3470337"/>
              <a:chExt cx="2183774" cy="2313704"/>
            </a:xfrm>
          </p:grpSpPr>
          <p:grpSp>
            <p:nvGrpSpPr>
              <p:cNvPr id="167" name="Group 166">
                <a:extLst>
                  <a:ext uri="{FF2B5EF4-FFF2-40B4-BE49-F238E27FC236}">
                    <a16:creationId xmlns:a16="http://schemas.microsoft.com/office/drawing/2014/main" id="{D9491956-E190-B7AA-428B-3F83AC70FE7A}"/>
                  </a:ext>
                </a:extLst>
              </p:cNvPr>
              <p:cNvGrpSpPr/>
              <p:nvPr/>
            </p:nvGrpSpPr>
            <p:grpSpPr>
              <a:xfrm rot="10800000">
                <a:off x="571335" y="3470337"/>
                <a:ext cx="2052852" cy="2313704"/>
                <a:chOff x="7241636" y="2327602"/>
                <a:chExt cx="2052852" cy="2313704"/>
              </a:xfrm>
            </p:grpSpPr>
            <p:sp>
              <p:nvSpPr>
                <p:cNvPr id="172" name="Arc 171">
                  <a:extLst>
                    <a:ext uri="{FF2B5EF4-FFF2-40B4-BE49-F238E27FC236}">
                      <a16:creationId xmlns:a16="http://schemas.microsoft.com/office/drawing/2014/main" id="{09CE65C8-035F-DDF2-BADA-6A139B287CE4}"/>
                    </a:ext>
                  </a:extLst>
                </p:cNvPr>
                <p:cNvSpPr/>
                <p:nvPr/>
              </p:nvSpPr>
              <p:spPr>
                <a:xfrm rot="17774377">
                  <a:off x="7370757" y="3726906"/>
                  <a:ext cx="914400" cy="914400"/>
                </a:xfrm>
                <a:prstGeom prst="arc">
                  <a:avLst>
                    <a:gd name="adj1" fmla="val 20329102"/>
                    <a:gd name="adj2" fmla="val 21377492"/>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3" name="Arc 172">
                  <a:extLst>
                    <a:ext uri="{FF2B5EF4-FFF2-40B4-BE49-F238E27FC236}">
                      <a16:creationId xmlns:a16="http://schemas.microsoft.com/office/drawing/2014/main" id="{B7798AD5-EF1F-8ED8-FC83-6D4BF02582DD}"/>
                    </a:ext>
                  </a:extLst>
                </p:cNvPr>
                <p:cNvSpPr/>
                <p:nvPr/>
              </p:nvSpPr>
              <p:spPr>
                <a:xfrm rot="4205164">
                  <a:off x="7241636" y="2362291"/>
                  <a:ext cx="914400" cy="914400"/>
                </a:xfrm>
                <a:prstGeom prst="arc">
                  <a:avLst>
                    <a:gd name="adj1" fmla="val 20812365"/>
                    <a:gd name="adj2" fmla="val 21531084"/>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4" name="Arc 173">
                  <a:extLst>
                    <a:ext uri="{FF2B5EF4-FFF2-40B4-BE49-F238E27FC236}">
                      <a16:creationId xmlns:a16="http://schemas.microsoft.com/office/drawing/2014/main" id="{35D28C6B-F1AF-A89B-5F0C-BC7A1F78EC9A}"/>
                    </a:ext>
                  </a:extLst>
                </p:cNvPr>
                <p:cNvSpPr/>
                <p:nvPr/>
              </p:nvSpPr>
              <p:spPr>
                <a:xfrm rot="15769318">
                  <a:off x="8323603" y="3715823"/>
                  <a:ext cx="914400" cy="914400"/>
                </a:xfrm>
                <a:prstGeom prst="arc">
                  <a:avLst>
                    <a:gd name="adj1" fmla="val 20329102"/>
                    <a:gd name="adj2" fmla="val 121731"/>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5" name="Arc 174">
                  <a:extLst>
                    <a:ext uri="{FF2B5EF4-FFF2-40B4-BE49-F238E27FC236}">
                      <a16:creationId xmlns:a16="http://schemas.microsoft.com/office/drawing/2014/main" id="{EDE791DD-FDE1-D0E1-5EDC-52CF4023C921}"/>
                    </a:ext>
                  </a:extLst>
                </p:cNvPr>
                <p:cNvSpPr/>
                <p:nvPr/>
              </p:nvSpPr>
              <p:spPr>
                <a:xfrm rot="7442948">
                  <a:off x="8380088" y="2327602"/>
                  <a:ext cx="914400" cy="914400"/>
                </a:xfrm>
                <a:prstGeom prst="arc">
                  <a:avLst>
                    <a:gd name="adj1" fmla="val 19755249"/>
                    <a:gd name="adj2" fmla="val 21377492"/>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168" name="Oval 167">
                <a:extLst>
                  <a:ext uri="{FF2B5EF4-FFF2-40B4-BE49-F238E27FC236}">
                    <a16:creationId xmlns:a16="http://schemas.microsoft.com/office/drawing/2014/main" id="{1C0C0072-7B75-B5CB-42A1-B72C2B6132FD}"/>
                  </a:ext>
                </a:extLst>
              </p:cNvPr>
              <p:cNvSpPr/>
              <p:nvPr/>
            </p:nvSpPr>
            <p:spPr>
              <a:xfrm>
                <a:off x="1153912" y="4239842"/>
                <a:ext cx="847863" cy="835386"/>
              </a:xfrm>
              <a:prstGeom prst="ellipse">
                <a:avLst/>
              </a:prstGeom>
              <a:noFill/>
              <a:ln w="28575">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E3F09E37-CE28-EF2E-7B9B-4DDBED3ABB82}"/>
                  </a:ext>
                </a:extLst>
              </p:cNvPr>
              <p:cNvCxnSpPr>
                <a:cxnSpLocks/>
                <a:endCxn id="174" idx="2"/>
              </p:cNvCxnSpPr>
              <p:nvPr/>
            </p:nvCxnSpPr>
            <p:spPr>
              <a:xfrm>
                <a:off x="507493" y="4388706"/>
                <a:ext cx="618560" cy="5269"/>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BCE71AE-9683-8511-41C4-9E8980BF7519}"/>
                  </a:ext>
                </a:extLst>
              </p:cNvPr>
              <p:cNvCxnSpPr>
                <a:cxnSpLocks/>
              </p:cNvCxnSpPr>
              <p:nvPr/>
            </p:nvCxnSpPr>
            <p:spPr>
              <a:xfrm flipV="1">
                <a:off x="528307" y="4873935"/>
                <a:ext cx="530202" cy="326"/>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2734FADD-5CCA-0CF3-4309-D8257EB5F859}"/>
                  </a:ext>
                </a:extLst>
              </p:cNvPr>
              <p:cNvCxnSpPr>
                <a:cxnSpLocks/>
              </p:cNvCxnSpPr>
              <p:nvPr/>
            </p:nvCxnSpPr>
            <p:spPr>
              <a:xfrm flipH="1">
                <a:off x="440413" y="4389890"/>
                <a:ext cx="122639" cy="0"/>
              </a:xfrm>
              <a:prstGeom prst="straightConnector1">
                <a:avLst/>
              </a:prstGeom>
              <a:ln w="28575">
                <a:solidFill>
                  <a:schemeClr val="bg2">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164" name="Freeform: Shape 163">
              <a:extLst>
                <a:ext uri="{FF2B5EF4-FFF2-40B4-BE49-F238E27FC236}">
                  <a16:creationId xmlns:a16="http://schemas.microsoft.com/office/drawing/2014/main" id="{8AD39872-321B-8BA1-767B-E95DCB2F4723}"/>
                </a:ext>
              </a:extLst>
            </p:cNvPr>
            <p:cNvSpPr/>
            <p:nvPr/>
          </p:nvSpPr>
          <p:spPr>
            <a:xfrm flipH="1">
              <a:off x="5941408" y="2345530"/>
              <a:ext cx="555351" cy="724736"/>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2673F416-02F6-100B-DE29-0A8DEBCDEB61}"/>
                </a:ext>
              </a:extLst>
            </p:cNvPr>
            <p:cNvCxnSpPr>
              <a:cxnSpLocks/>
            </p:cNvCxnSpPr>
            <p:nvPr/>
          </p:nvCxnSpPr>
          <p:spPr>
            <a:xfrm>
              <a:off x="5313163" y="3058949"/>
              <a:ext cx="628247" cy="4027"/>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89205769-289F-C617-51E1-7AB1D3D7E0CF}"/>
                </a:ext>
              </a:extLst>
            </p:cNvPr>
            <p:cNvCxnSpPr>
              <a:cxnSpLocks/>
            </p:cNvCxnSpPr>
            <p:nvPr/>
          </p:nvCxnSpPr>
          <p:spPr>
            <a:xfrm>
              <a:off x="5298695" y="3544475"/>
              <a:ext cx="636897" cy="0"/>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grpSp>
      <p:grpSp>
        <p:nvGrpSpPr>
          <p:cNvPr id="205" name="Group 204">
            <a:extLst>
              <a:ext uri="{FF2B5EF4-FFF2-40B4-BE49-F238E27FC236}">
                <a16:creationId xmlns:a16="http://schemas.microsoft.com/office/drawing/2014/main" id="{3122106D-4FFC-2EAA-A80B-C21505D0C9CC}"/>
              </a:ext>
            </a:extLst>
          </p:cNvPr>
          <p:cNvGrpSpPr/>
          <p:nvPr/>
        </p:nvGrpSpPr>
        <p:grpSpPr>
          <a:xfrm>
            <a:off x="1409637" y="2779242"/>
            <a:ext cx="5769556" cy="1932865"/>
            <a:chOff x="4807422" y="2080380"/>
            <a:chExt cx="5769556" cy="1932865"/>
          </a:xfrm>
        </p:grpSpPr>
        <p:sp>
          <p:nvSpPr>
            <p:cNvPr id="206" name="Oval 205">
              <a:extLst>
                <a:ext uri="{FF2B5EF4-FFF2-40B4-BE49-F238E27FC236}">
                  <a16:creationId xmlns:a16="http://schemas.microsoft.com/office/drawing/2014/main" id="{BFB0EA1C-079B-6EA1-9EF9-158A3CCE73B2}"/>
                </a:ext>
              </a:extLst>
            </p:cNvPr>
            <p:cNvSpPr/>
            <p:nvPr/>
          </p:nvSpPr>
          <p:spPr>
            <a:xfrm>
              <a:off x="7273857" y="2744104"/>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7" name="Oval 206">
              <a:extLst>
                <a:ext uri="{FF2B5EF4-FFF2-40B4-BE49-F238E27FC236}">
                  <a16:creationId xmlns:a16="http://schemas.microsoft.com/office/drawing/2014/main" id="{84EA5265-9D11-A0E7-F657-9B55B684C428}"/>
                </a:ext>
              </a:extLst>
            </p:cNvPr>
            <p:cNvSpPr/>
            <p:nvPr/>
          </p:nvSpPr>
          <p:spPr>
            <a:xfrm>
              <a:off x="7268065" y="2080380"/>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8" name="Oval 207">
              <a:extLst>
                <a:ext uri="{FF2B5EF4-FFF2-40B4-BE49-F238E27FC236}">
                  <a16:creationId xmlns:a16="http://schemas.microsoft.com/office/drawing/2014/main" id="{613DFE2B-15F6-5B25-86AC-69F10E8B57BA}"/>
                </a:ext>
              </a:extLst>
            </p:cNvPr>
            <p:cNvSpPr/>
            <p:nvPr/>
          </p:nvSpPr>
          <p:spPr>
            <a:xfrm>
              <a:off x="10378554" y="267838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09" name="Oval 208">
              <a:extLst>
                <a:ext uri="{FF2B5EF4-FFF2-40B4-BE49-F238E27FC236}">
                  <a16:creationId xmlns:a16="http://schemas.microsoft.com/office/drawing/2014/main" id="{F1EDCBA0-78DE-9317-FC57-B0C17DDB01F6}"/>
                </a:ext>
              </a:extLst>
            </p:cNvPr>
            <p:cNvSpPr/>
            <p:nvPr/>
          </p:nvSpPr>
          <p:spPr>
            <a:xfrm>
              <a:off x="7278047" y="3204417"/>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10" name="Oval 209">
              <a:extLst>
                <a:ext uri="{FF2B5EF4-FFF2-40B4-BE49-F238E27FC236}">
                  <a16:creationId xmlns:a16="http://schemas.microsoft.com/office/drawing/2014/main" id="{10BD2A1F-00ED-E2E2-08BB-36B5D6A1F055}"/>
                </a:ext>
              </a:extLst>
            </p:cNvPr>
            <p:cNvSpPr/>
            <p:nvPr/>
          </p:nvSpPr>
          <p:spPr>
            <a:xfrm>
              <a:off x="7878465" y="3211600"/>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11" name="Oval 210">
              <a:extLst>
                <a:ext uri="{FF2B5EF4-FFF2-40B4-BE49-F238E27FC236}">
                  <a16:creationId xmlns:a16="http://schemas.microsoft.com/office/drawing/2014/main" id="{78C7A5F1-E4C7-A27A-780D-FDAB831BCABD}"/>
                </a:ext>
              </a:extLst>
            </p:cNvPr>
            <p:cNvSpPr/>
            <p:nvPr/>
          </p:nvSpPr>
          <p:spPr>
            <a:xfrm>
              <a:off x="7876623" y="2744104"/>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85" name="Oval 284">
              <a:extLst>
                <a:ext uri="{FF2B5EF4-FFF2-40B4-BE49-F238E27FC236}">
                  <a16:creationId xmlns:a16="http://schemas.microsoft.com/office/drawing/2014/main" id="{AA3D17B9-6434-6603-DF9E-9A284DA3E276}"/>
                </a:ext>
              </a:extLst>
            </p:cNvPr>
            <p:cNvSpPr/>
            <p:nvPr/>
          </p:nvSpPr>
          <p:spPr>
            <a:xfrm>
              <a:off x="7879705" y="3826003"/>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86" name="Oval 285">
              <a:extLst>
                <a:ext uri="{FF2B5EF4-FFF2-40B4-BE49-F238E27FC236}">
                  <a16:creationId xmlns:a16="http://schemas.microsoft.com/office/drawing/2014/main" id="{2D7E4FD8-61C2-45E5-26FD-4CB3F4E39D67}"/>
                </a:ext>
              </a:extLst>
            </p:cNvPr>
            <p:cNvSpPr/>
            <p:nvPr/>
          </p:nvSpPr>
          <p:spPr>
            <a:xfrm>
              <a:off x="6775852" y="3204417"/>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87" name="Oval 286">
              <a:extLst>
                <a:ext uri="{FF2B5EF4-FFF2-40B4-BE49-F238E27FC236}">
                  <a16:creationId xmlns:a16="http://schemas.microsoft.com/office/drawing/2014/main" id="{B5085E6D-DE60-9D26-2A4B-BC9ADE1893E5}"/>
                </a:ext>
              </a:extLst>
            </p:cNvPr>
            <p:cNvSpPr/>
            <p:nvPr/>
          </p:nvSpPr>
          <p:spPr>
            <a:xfrm>
              <a:off x="8370989" y="2738513"/>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88" name="Oval 287">
              <a:extLst>
                <a:ext uri="{FF2B5EF4-FFF2-40B4-BE49-F238E27FC236}">
                  <a16:creationId xmlns:a16="http://schemas.microsoft.com/office/drawing/2014/main" id="{BE6B630C-0714-7941-847E-6BBA5FC90521}"/>
                </a:ext>
              </a:extLst>
            </p:cNvPr>
            <p:cNvSpPr/>
            <p:nvPr/>
          </p:nvSpPr>
          <p:spPr>
            <a:xfrm>
              <a:off x="8374333" y="3204417"/>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89" name="Oval 288">
              <a:extLst>
                <a:ext uri="{FF2B5EF4-FFF2-40B4-BE49-F238E27FC236}">
                  <a16:creationId xmlns:a16="http://schemas.microsoft.com/office/drawing/2014/main" id="{986DCA8E-C548-EC4A-33FF-F17B563BD841}"/>
                </a:ext>
              </a:extLst>
            </p:cNvPr>
            <p:cNvSpPr/>
            <p:nvPr/>
          </p:nvSpPr>
          <p:spPr>
            <a:xfrm>
              <a:off x="7261905" y="3816946"/>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0" name="Oval 289">
              <a:extLst>
                <a:ext uri="{FF2B5EF4-FFF2-40B4-BE49-F238E27FC236}">
                  <a16:creationId xmlns:a16="http://schemas.microsoft.com/office/drawing/2014/main" id="{454AB13E-A780-EDB8-4FEF-693BB7F8C028}"/>
                </a:ext>
              </a:extLst>
            </p:cNvPr>
            <p:cNvSpPr/>
            <p:nvPr/>
          </p:nvSpPr>
          <p:spPr>
            <a:xfrm>
              <a:off x="6770477" y="2745114"/>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1" name="Oval 290">
              <a:extLst>
                <a:ext uri="{FF2B5EF4-FFF2-40B4-BE49-F238E27FC236}">
                  <a16:creationId xmlns:a16="http://schemas.microsoft.com/office/drawing/2014/main" id="{3492FC3F-D916-D011-CA09-6FCB0EA967B9}"/>
                </a:ext>
              </a:extLst>
            </p:cNvPr>
            <p:cNvSpPr/>
            <p:nvPr/>
          </p:nvSpPr>
          <p:spPr>
            <a:xfrm>
              <a:off x="7883225" y="208618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2" name="Oval 291">
              <a:extLst>
                <a:ext uri="{FF2B5EF4-FFF2-40B4-BE49-F238E27FC236}">
                  <a16:creationId xmlns:a16="http://schemas.microsoft.com/office/drawing/2014/main" id="{90717F5F-10F6-B78E-14AE-A4961442EFB4}"/>
                </a:ext>
              </a:extLst>
            </p:cNvPr>
            <p:cNvSpPr/>
            <p:nvPr/>
          </p:nvSpPr>
          <p:spPr>
            <a:xfrm>
              <a:off x="4858396" y="3298038"/>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3" name="Oval 292">
              <a:extLst>
                <a:ext uri="{FF2B5EF4-FFF2-40B4-BE49-F238E27FC236}">
                  <a16:creationId xmlns:a16="http://schemas.microsoft.com/office/drawing/2014/main" id="{530CE103-EC0A-FE96-58DD-9D4CA66C05C1}"/>
                </a:ext>
              </a:extLst>
            </p:cNvPr>
            <p:cNvSpPr/>
            <p:nvPr/>
          </p:nvSpPr>
          <p:spPr>
            <a:xfrm>
              <a:off x="4807422" y="2729058"/>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4" name="Oval 293">
              <a:extLst>
                <a:ext uri="{FF2B5EF4-FFF2-40B4-BE49-F238E27FC236}">
                  <a16:creationId xmlns:a16="http://schemas.microsoft.com/office/drawing/2014/main" id="{91A49805-FDBA-0116-77EF-70FB6F8E515B}"/>
                </a:ext>
              </a:extLst>
            </p:cNvPr>
            <p:cNvSpPr/>
            <p:nvPr/>
          </p:nvSpPr>
          <p:spPr>
            <a:xfrm>
              <a:off x="10378554" y="3280166"/>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5" name="Oval 294">
              <a:extLst>
                <a:ext uri="{FF2B5EF4-FFF2-40B4-BE49-F238E27FC236}">
                  <a16:creationId xmlns:a16="http://schemas.microsoft.com/office/drawing/2014/main" id="{8928FC9E-24B6-7354-4C09-30F5695C3AEA}"/>
                </a:ext>
              </a:extLst>
            </p:cNvPr>
            <p:cNvSpPr/>
            <p:nvPr/>
          </p:nvSpPr>
          <p:spPr>
            <a:xfrm>
              <a:off x="5447624" y="3248714"/>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6" name="Oval 295">
              <a:extLst>
                <a:ext uri="{FF2B5EF4-FFF2-40B4-BE49-F238E27FC236}">
                  <a16:creationId xmlns:a16="http://schemas.microsoft.com/office/drawing/2014/main" id="{BF330CB3-EA3E-46AF-46BC-FB675FB4BFD0}"/>
                </a:ext>
              </a:extLst>
            </p:cNvPr>
            <p:cNvSpPr/>
            <p:nvPr/>
          </p:nvSpPr>
          <p:spPr>
            <a:xfrm>
              <a:off x="9744653" y="2685182"/>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7" name="Oval 296">
              <a:extLst>
                <a:ext uri="{FF2B5EF4-FFF2-40B4-BE49-F238E27FC236}">
                  <a16:creationId xmlns:a16="http://schemas.microsoft.com/office/drawing/2014/main" id="{B43A710C-7C42-6DC9-2631-518D4444D0D6}"/>
                </a:ext>
              </a:extLst>
            </p:cNvPr>
            <p:cNvSpPr/>
            <p:nvPr/>
          </p:nvSpPr>
          <p:spPr>
            <a:xfrm>
              <a:off x="9768493" y="3265847"/>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8" name="Oval 297">
              <a:extLst>
                <a:ext uri="{FF2B5EF4-FFF2-40B4-BE49-F238E27FC236}">
                  <a16:creationId xmlns:a16="http://schemas.microsoft.com/office/drawing/2014/main" id="{8902E024-5DD7-901D-13DD-8D7C763D6503}"/>
                </a:ext>
              </a:extLst>
            </p:cNvPr>
            <p:cNvSpPr/>
            <p:nvPr/>
          </p:nvSpPr>
          <p:spPr>
            <a:xfrm>
              <a:off x="5424852" y="2710332"/>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spTree>
    <p:extLst>
      <p:ext uri="{BB962C8B-B14F-4D97-AF65-F5344CB8AC3E}">
        <p14:creationId xmlns:p14="http://schemas.microsoft.com/office/powerpoint/2010/main" val="422158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6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1" grpId="0"/>
      <p:bldP spid="21" grpId="1"/>
      <p:bldP spid="361" grpId="0"/>
      <p:bldP spid="37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BDB9-801A-2F2F-3201-CF6926FF2BD5}"/>
              </a:ext>
            </a:extLst>
          </p:cNvPr>
          <p:cNvSpPr>
            <a:spLocks noGrp="1"/>
          </p:cNvSpPr>
          <p:nvPr>
            <p:ph type="title"/>
          </p:nvPr>
        </p:nvSpPr>
        <p:spPr/>
        <p:txBody>
          <a:bodyPr/>
          <a:lstStyle/>
          <a:p>
            <a:r>
              <a:rPr lang="en-US" b="1" dirty="0">
                <a:solidFill>
                  <a:srgbClr val="680000"/>
                </a:solidFill>
                <a:latin typeface="Franklin Gothic Medium" panose="020B0603020102020204" pitchFamily="34" charset="0"/>
              </a:rPr>
              <a:t>Types of U-turn</a:t>
            </a:r>
            <a:endParaRPr lang="en-US" dirty="0"/>
          </a:p>
        </p:txBody>
      </p:sp>
      <p:sp>
        <p:nvSpPr>
          <p:cNvPr id="4" name="Slide Number Placeholder 3">
            <a:extLst>
              <a:ext uri="{FF2B5EF4-FFF2-40B4-BE49-F238E27FC236}">
                <a16:creationId xmlns:a16="http://schemas.microsoft.com/office/drawing/2014/main" id="{4C5C0959-5AD8-D934-0E09-743FED57A829}"/>
              </a:ext>
            </a:extLst>
          </p:cNvPr>
          <p:cNvSpPr>
            <a:spLocks noGrp="1"/>
          </p:cNvSpPr>
          <p:nvPr>
            <p:ph type="sldNum" sz="quarter" idx="12"/>
          </p:nvPr>
        </p:nvSpPr>
        <p:spPr/>
        <p:txBody>
          <a:bodyPr/>
          <a:lstStyle/>
          <a:p>
            <a:fld id="{AD813B8F-0C96-4966-B9C2-C2B58D97F9E1}" type="slidenum">
              <a:rPr lang="en-US" smtClean="0"/>
              <a:t>9</a:t>
            </a:fld>
            <a:endParaRPr lang="en-US"/>
          </a:p>
        </p:txBody>
      </p:sp>
      <p:sp>
        <p:nvSpPr>
          <p:cNvPr id="5" name="TextBox 4">
            <a:extLst>
              <a:ext uri="{FF2B5EF4-FFF2-40B4-BE49-F238E27FC236}">
                <a16:creationId xmlns:a16="http://schemas.microsoft.com/office/drawing/2014/main" id="{0696A7AE-7B7A-CE38-D525-E4C42F60D7B5}"/>
              </a:ext>
            </a:extLst>
          </p:cNvPr>
          <p:cNvSpPr txBox="1"/>
          <p:nvPr/>
        </p:nvSpPr>
        <p:spPr>
          <a:xfrm>
            <a:off x="663575" y="4100427"/>
            <a:ext cx="2635250" cy="400110"/>
          </a:xfrm>
          <a:prstGeom prst="rect">
            <a:avLst/>
          </a:prstGeom>
          <a:noFill/>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a:r>
              <a:rPr lang="en-US" sz="2000" dirty="0">
                <a:latin typeface="Arial" panose="020B0604020202020204" pitchFamily="34" charset="0"/>
                <a:cs typeface="Arial" panose="020B0604020202020204" pitchFamily="34" charset="0"/>
              </a:rPr>
              <a:t>Teardrop</a:t>
            </a:r>
          </a:p>
        </p:txBody>
      </p:sp>
      <p:sp>
        <p:nvSpPr>
          <p:cNvPr id="6" name="TextBox 5">
            <a:extLst>
              <a:ext uri="{FF2B5EF4-FFF2-40B4-BE49-F238E27FC236}">
                <a16:creationId xmlns:a16="http://schemas.microsoft.com/office/drawing/2014/main" id="{5D3D7259-73BB-23A0-3B57-6F7C40A8E0C5}"/>
              </a:ext>
            </a:extLst>
          </p:cNvPr>
          <p:cNvSpPr txBox="1"/>
          <p:nvPr/>
        </p:nvSpPr>
        <p:spPr>
          <a:xfrm>
            <a:off x="1023141" y="5484395"/>
            <a:ext cx="2145139" cy="369332"/>
          </a:xfrm>
          <a:prstGeom prst="rect">
            <a:avLst/>
          </a:prstGeom>
          <a:noFill/>
        </p:spPr>
        <p:txBody>
          <a:bodyPr wrap="none" rtlCol="0">
            <a:spAutoFit/>
          </a:bodyPr>
          <a:lstStyle/>
          <a:p>
            <a:r>
              <a:rPr lang="en-US" b="1" dirty="0"/>
              <a:t>CONFLICTS</a:t>
            </a:r>
            <a:r>
              <a:rPr lang="en-US" dirty="0"/>
              <a:t>             </a:t>
            </a:r>
            <a:r>
              <a:rPr lang="en-US" b="1" dirty="0"/>
              <a:t>16</a:t>
            </a:r>
          </a:p>
        </p:txBody>
      </p:sp>
      <p:grpSp>
        <p:nvGrpSpPr>
          <p:cNvPr id="7" name="Group 6">
            <a:extLst>
              <a:ext uri="{FF2B5EF4-FFF2-40B4-BE49-F238E27FC236}">
                <a16:creationId xmlns:a16="http://schemas.microsoft.com/office/drawing/2014/main" id="{BAAFD602-9759-C12D-CDA7-D11F7CC4A814}"/>
              </a:ext>
            </a:extLst>
          </p:cNvPr>
          <p:cNvGrpSpPr/>
          <p:nvPr/>
        </p:nvGrpSpPr>
        <p:grpSpPr>
          <a:xfrm>
            <a:off x="981659" y="4509915"/>
            <a:ext cx="2713458" cy="1281356"/>
            <a:chOff x="15069538" y="4918101"/>
            <a:chExt cx="2713458" cy="1281356"/>
          </a:xfrm>
        </p:grpSpPr>
        <p:sp>
          <p:nvSpPr>
            <p:cNvPr id="8" name="TextBox 7">
              <a:extLst>
                <a:ext uri="{FF2B5EF4-FFF2-40B4-BE49-F238E27FC236}">
                  <a16:creationId xmlns:a16="http://schemas.microsoft.com/office/drawing/2014/main" id="{3521EA13-13B7-4302-432A-A8227BDDBDFF}"/>
                </a:ext>
              </a:extLst>
            </p:cNvPr>
            <p:cNvSpPr txBox="1"/>
            <p:nvPr/>
          </p:nvSpPr>
          <p:spPr>
            <a:xfrm>
              <a:off x="15296078" y="4918101"/>
              <a:ext cx="2486918" cy="1200329"/>
            </a:xfrm>
            <a:prstGeom prst="rect">
              <a:avLst/>
            </a:prstGeom>
            <a:noFill/>
          </p:spPr>
          <p:txBody>
            <a:bodyPr wrap="square" rtlCol="0">
              <a:spAutoFit/>
            </a:bodyPr>
            <a:lstStyle/>
            <a:p>
              <a:r>
                <a:rPr lang="en-US" dirty="0"/>
                <a:t>Diverging             </a:t>
              </a:r>
              <a:r>
                <a:rPr lang="en-US" b="1" dirty="0"/>
                <a:t>6</a:t>
              </a:r>
              <a:br>
                <a:rPr lang="en-US" dirty="0"/>
              </a:br>
              <a:r>
                <a:rPr lang="en-US" dirty="0"/>
                <a:t>Merging               </a:t>
              </a:r>
              <a:r>
                <a:rPr lang="en-US" b="1" dirty="0"/>
                <a:t>6</a:t>
              </a:r>
            </a:p>
            <a:p>
              <a:r>
                <a:rPr lang="en-US" dirty="0"/>
                <a:t>Crossing               </a:t>
              </a:r>
              <a:r>
                <a:rPr lang="en-US" b="1" dirty="0"/>
                <a:t>4</a:t>
              </a:r>
              <a:br>
                <a:rPr lang="en-US" b="1" dirty="0"/>
              </a:br>
              <a:endParaRPr lang="en-US" b="1" dirty="0"/>
            </a:p>
          </p:txBody>
        </p:sp>
        <p:sp>
          <p:nvSpPr>
            <p:cNvPr id="9" name="Oval 8">
              <a:extLst>
                <a:ext uri="{FF2B5EF4-FFF2-40B4-BE49-F238E27FC236}">
                  <a16:creationId xmlns:a16="http://schemas.microsoft.com/office/drawing/2014/main" id="{C4AE916B-99D7-E478-550A-EF9FCD3FAF9D}"/>
                </a:ext>
              </a:extLst>
            </p:cNvPr>
            <p:cNvSpPr/>
            <p:nvPr/>
          </p:nvSpPr>
          <p:spPr>
            <a:xfrm>
              <a:off x="15096830" y="5028308"/>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0" name="Oval 9">
              <a:extLst>
                <a:ext uri="{FF2B5EF4-FFF2-40B4-BE49-F238E27FC236}">
                  <a16:creationId xmlns:a16="http://schemas.microsoft.com/office/drawing/2014/main" id="{E9233387-73F4-3FC0-7519-E5429086273D}"/>
                </a:ext>
              </a:extLst>
            </p:cNvPr>
            <p:cNvSpPr/>
            <p:nvPr/>
          </p:nvSpPr>
          <p:spPr>
            <a:xfrm>
              <a:off x="15096803" y="5325755"/>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1" name="Oval 10">
              <a:extLst>
                <a:ext uri="{FF2B5EF4-FFF2-40B4-BE49-F238E27FC236}">
                  <a16:creationId xmlns:a16="http://schemas.microsoft.com/office/drawing/2014/main" id="{7CDECEDF-7B28-AA71-0C70-BFAA5712136C}"/>
                </a:ext>
              </a:extLst>
            </p:cNvPr>
            <p:cNvSpPr/>
            <p:nvPr/>
          </p:nvSpPr>
          <p:spPr>
            <a:xfrm>
              <a:off x="15096803" y="5614069"/>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12" name="Straight Connector 11">
              <a:extLst>
                <a:ext uri="{FF2B5EF4-FFF2-40B4-BE49-F238E27FC236}">
                  <a16:creationId xmlns:a16="http://schemas.microsoft.com/office/drawing/2014/main" id="{9321BDB8-739F-1F91-D41D-5C814B4FACA9}"/>
                </a:ext>
              </a:extLst>
            </p:cNvPr>
            <p:cNvCxnSpPr>
              <a:cxnSpLocks/>
            </p:cNvCxnSpPr>
            <p:nvPr/>
          </p:nvCxnSpPr>
          <p:spPr>
            <a:xfrm>
              <a:off x="16862841" y="4970932"/>
              <a:ext cx="0" cy="1228525"/>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281634C-E461-3A2F-3F1F-DC7ED73F9BA4}"/>
                </a:ext>
              </a:extLst>
            </p:cNvPr>
            <p:cNvCxnSpPr>
              <a:cxnSpLocks/>
            </p:cNvCxnSpPr>
            <p:nvPr/>
          </p:nvCxnSpPr>
          <p:spPr>
            <a:xfrm>
              <a:off x="15069538" y="5933477"/>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sp>
        <p:nvSpPr>
          <p:cNvPr id="35" name="TextBox 34">
            <a:extLst>
              <a:ext uri="{FF2B5EF4-FFF2-40B4-BE49-F238E27FC236}">
                <a16:creationId xmlns:a16="http://schemas.microsoft.com/office/drawing/2014/main" id="{ACFFEABA-EA68-1F83-2A6C-C6B47F0C1038}"/>
              </a:ext>
            </a:extLst>
          </p:cNvPr>
          <p:cNvSpPr txBox="1"/>
          <p:nvPr/>
        </p:nvSpPr>
        <p:spPr>
          <a:xfrm>
            <a:off x="9223262" y="2863154"/>
            <a:ext cx="2145139" cy="369332"/>
          </a:xfrm>
          <a:prstGeom prst="rect">
            <a:avLst/>
          </a:prstGeom>
          <a:noFill/>
        </p:spPr>
        <p:txBody>
          <a:bodyPr wrap="none" rtlCol="0">
            <a:spAutoFit/>
          </a:bodyPr>
          <a:lstStyle/>
          <a:p>
            <a:r>
              <a:rPr lang="en-US" b="1" dirty="0"/>
              <a:t>CONFLICTS</a:t>
            </a:r>
            <a:r>
              <a:rPr lang="en-US" dirty="0"/>
              <a:t>             </a:t>
            </a:r>
            <a:r>
              <a:rPr lang="en-US" b="1" dirty="0"/>
              <a:t>28</a:t>
            </a:r>
          </a:p>
        </p:txBody>
      </p:sp>
      <p:grpSp>
        <p:nvGrpSpPr>
          <p:cNvPr id="325" name="Group 324">
            <a:extLst>
              <a:ext uri="{FF2B5EF4-FFF2-40B4-BE49-F238E27FC236}">
                <a16:creationId xmlns:a16="http://schemas.microsoft.com/office/drawing/2014/main" id="{9A38352C-4DEB-4B63-ED21-CBAFE07660CD}"/>
              </a:ext>
            </a:extLst>
          </p:cNvPr>
          <p:cNvGrpSpPr/>
          <p:nvPr/>
        </p:nvGrpSpPr>
        <p:grpSpPr>
          <a:xfrm>
            <a:off x="9181780" y="1888674"/>
            <a:ext cx="2713458" cy="1281356"/>
            <a:chOff x="9181780" y="1888674"/>
            <a:chExt cx="2713458" cy="1281356"/>
          </a:xfrm>
        </p:grpSpPr>
        <p:grpSp>
          <p:nvGrpSpPr>
            <p:cNvPr id="29" name="Group 28">
              <a:extLst>
                <a:ext uri="{FF2B5EF4-FFF2-40B4-BE49-F238E27FC236}">
                  <a16:creationId xmlns:a16="http://schemas.microsoft.com/office/drawing/2014/main" id="{0EA04033-4CA7-29B3-EE3A-02D97B297E1E}"/>
                </a:ext>
              </a:extLst>
            </p:cNvPr>
            <p:cNvGrpSpPr/>
            <p:nvPr/>
          </p:nvGrpSpPr>
          <p:grpSpPr>
            <a:xfrm>
              <a:off x="9209045" y="1888674"/>
              <a:ext cx="2686193" cy="1281356"/>
              <a:chOff x="17475725" y="2015345"/>
              <a:chExt cx="2686193" cy="1281356"/>
            </a:xfrm>
          </p:grpSpPr>
          <p:sp>
            <p:nvSpPr>
              <p:cNvPr id="30" name="TextBox 29">
                <a:extLst>
                  <a:ext uri="{FF2B5EF4-FFF2-40B4-BE49-F238E27FC236}">
                    <a16:creationId xmlns:a16="http://schemas.microsoft.com/office/drawing/2014/main" id="{27C6ABFC-3F6D-C96D-6D52-F34975BAFAA3}"/>
                  </a:ext>
                </a:extLst>
              </p:cNvPr>
              <p:cNvSpPr txBox="1"/>
              <p:nvPr/>
            </p:nvSpPr>
            <p:spPr>
              <a:xfrm>
                <a:off x="17675000" y="2015345"/>
                <a:ext cx="2486918" cy="1200329"/>
              </a:xfrm>
              <a:prstGeom prst="rect">
                <a:avLst/>
              </a:prstGeom>
              <a:noFill/>
            </p:spPr>
            <p:txBody>
              <a:bodyPr wrap="square" rtlCol="0">
                <a:spAutoFit/>
              </a:bodyPr>
              <a:lstStyle/>
              <a:p>
                <a:r>
                  <a:rPr lang="en-US" dirty="0"/>
                  <a:t>Diverging             </a:t>
                </a:r>
                <a:r>
                  <a:rPr lang="en-US" b="1" dirty="0"/>
                  <a:t>8</a:t>
                </a:r>
                <a:br>
                  <a:rPr lang="en-US" dirty="0"/>
                </a:br>
                <a:r>
                  <a:rPr lang="en-US" dirty="0"/>
                  <a:t>Merging               </a:t>
                </a:r>
                <a:r>
                  <a:rPr lang="en-US" b="1" dirty="0"/>
                  <a:t>8</a:t>
                </a:r>
              </a:p>
              <a:p>
                <a:r>
                  <a:rPr lang="en-US" dirty="0"/>
                  <a:t>Crossing               </a:t>
                </a:r>
                <a:r>
                  <a:rPr lang="en-US" b="1" dirty="0"/>
                  <a:t>12</a:t>
                </a:r>
                <a:br>
                  <a:rPr lang="en-US" b="1" dirty="0"/>
                </a:br>
                <a:endParaRPr lang="en-US" b="1" dirty="0"/>
              </a:p>
            </p:txBody>
          </p:sp>
          <p:sp>
            <p:nvSpPr>
              <p:cNvPr id="31" name="Oval 30">
                <a:extLst>
                  <a:ext uri="{FF2B5EF4-FFF2-40B4-BE49-F238E27FC236}">
                    <a16:creationId xmlns:a16="http://schemas.microsoft.com/office/drawing/2014/main" id="{4559F215-0FB8-C852-10F4-4D54871E5078}"/>
                  </a:ext>
                </a:extLst>
              </p:cNvPr>
              <p:cNvSpPr/>
              <p:nvPr/>
            </p:nvSpPr>
            <p:spPr>
              <a:xfrm>
                <a:off x="17475752" y="2125552"/>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32" name="Oval 31">
                <a:extLst>
                  <a:ext uri="{FF2B5EF4-FFF2-40B4-BE49-F238E27FC236}">
                    <a16:creationId xmlns:a16="http://schemas.microsoft.com/office/drawing/2014/main" id="{6EF2B10A-B2A8-C777-04D0-CC0E6E3EEC74}"/>
                  </a:ext>
                </a:extLst>
              </p:cNvPr>
              <p:cNvSpPr/>
              <p:nvPr/>
            </p:nvSpPr>
            <p:spPr>
              <a:xfrm>
                <a:off x="17475725" y="242299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33" name="Oval 32">
                <a:extLst>
                  <a:ext uri="{FF2B5EF4-FFF2-40B4-BE49-F238E27FC236}">
                    <a16:creationId xmlns:a16="http://schemas.microsoft.com/office/drawing/2014/main" id="{1BB07AD1-8EBB-6032-0487-41A499CAD7D2}"/>
                  </a:ext>
                </a:extLst>
              </p:cNvPr>
              <p:cNvSpPr/>
              <p:nvPr/>
            </p:nvSpPr>
            <p:spPr>
              <a:xfrm>
                <a:off x="17475725" y="2711313"/>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cxnSp>
            <p:nvCxnSpPr>
              <p:cNvPr id="34" name="Straight Connector 33">
                <a:extLst>
                  <a:ext uri="{FF2B5EF4-FFF2-40B4-BE49-F238E27FC236}">
                    <a16:creationId xmlns:a16="http://schemas.microsoft.com/office/drawing/2014/main" id="{B49B53C7-72BE-BCB1-38B7-BA2F192B7C4E}"/>
                  </a:ext>
                </a:extLst>
              </p:cNvPr>
              <p:cNvCxnSpPr>
                <a:cxnSpLocks/>
              </p:cNvCxnSpPr>
              <p:nvPr/>
            </p:nvCxnSpPr>
            <p:spPr>
              <a:xfrm>
                <a:off x="19241763" y="2068176"/>
                <a:ext cx="0" cy="1228525"/>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cxnSp>
          <p:nvCxnSpPr>
            <p:cNvPr id="36" name="Straight Connector 35">
              <a:extLst>
                <a:ext uri="{FF2B5EF4-FFF2-40B4-BE49-F238E27FC236}">
                  <a16:creationId xmlns:a16="http://schemas.microsoft.com/office/drawing/2014/main" id="{5ECC4A83-A51A-243F-1ABA-EFAFE412655A}"/>
                </a:ext>
              </a:extLst>
            </p:cNvPr>
            <p:cNvCxnSpPr>
              <a:cxnSpLocks/>
            </p:cNvCxnSpPr>
            <p:nvPr/>
          </p:nvCxnSpPr>
          <p:spPr>
            <a:xfrm>
              <a:off x="9181780" y="2904050"/>
              <a:ext cx="2284147" cy="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grpSp>
      <p:sp>
        <p:nvSpPr>
          <p:cNvPr id="37" name="TextBox 36">
            <a:extLst>
              <a:ext uri="{FF2B5EF4-FFF2-40B4-BE49-F238E27FC236}">
                <a16:creationId xmlns:a16="http://schemas.microsoft.com/office/drawing/2014/main" id="{4E149662-7BC9-E803-FEA7-A5664BB56C42}"/>
              </a:ext>
            </a:extLst>
          </p:cNvPr>
          <p:cNvSpPr txBox="1"/>
          <p:nvPr/>
        </p:nvSpPr>
        <p:spPr>
          <a:xfrm>
            <a:off x="9049840" y="5070723"/>
            <a:ext cx="2221844" cy="707886"/>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Displaced Left-Turn </a:t>
            </a:r>
          </a:p>
        </p:txBody>
      </p:sp>
      <p:grpSp>
        <p:nvGrpSpPr>
          <p:cNvPr id="144" name="Group 143">
            <a:extLst>
              <a:ext uri="{FF2B5EF4-FFF2-40B4-BE49-F238E27FC236}">
                <a16:creationId xmlns:a16="http://schemas.microsoft.com/office/drawing/2014/main" id="{4013794E-E918-82DD-34B4-7A36A3DE98D7}"/>
              </a:ext>
            </a:extLst>
          </p:cNvPr>
          <p:cNvGrpSpPr/>
          <p:nvPr/>
        </p:nvGrpSpPr>
        <p:grpSpPr>
          <a:xfrm>
            <a:off x="838200" y="2139864"/>
            <a:ext cx="2286000" cy="1738313"/>
            <a:chOff x="838200" y="2139864"/>
            <a:chExt cx="2286000" cy="1738313"/>
          </a:xfrm>
        </p:grpSpPr>
        <p:grpSp>
          <p:nvGrpSpPr>
            <p:cNvPr id="14" name="Group 13">
              <a:extLst>
                <a:ext uri="{FF2B5EF4-FFF2-40B4-BE49-F238E27FC236}">
                  <a16:creationId xmlns:a16="http://schemas.microsoft.com/office/drawing/2014/main" id="{91AECB0F-2690-5F99-16FD-ED0A07D5A90E}"/>
                </a:ext>
              </a:extLst>
            </p:cNvPr>
            <p:cNvGrpSpPr/>
            <p:nvPr/>
          </p:nvGrpSpPr>
          <p:grpSpPr>
            <a:xfrm>
              <a:off x="838200" y="2139864"/>
              <a:ext cx="2286000" cy="1738313"/>
              <a:chOff x="5771983" y="2238375"/>
              <a:chExt cx="2286000" cy="1738313"/>
            </a:xfrm>
          </p:grpSpPr>
          <p:sp>
            <p:nvSpPr>
              <p:cNvPr id="15" name="Arrow: Chevron 14">
                <a:extLst>
                  <a:ext uri="{FF2B5EF4-FFF2-40B4-BE49-F238E27FC236}">
                    <a16:creationId xmlns:a16="http://schemas.microsoft.com/office/drawing/2014/main" id="{5D030CD9-DF21-0156-2E3E-161F5A2D2576}"/>
                  </a:ext>
                </a:extLst>
              </p:cNvPr>
              <p:cNvSpPr/>
              <p:nvPr/>
            </p:nvSpPr>
            <p:spPr>
              <a:xfrm>
                <a:off x="5771983" y="3429000"/>
                <a:ext cx="2286000" cy="547688"/>
              </a:xfrm>
              <a:prstGeom prst="chevron">
                <a:avLst/>
              </a:prstGeom>
              <a:solidFill>
                <a:srgbClr val="E0BBE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17" name="Group 18">
                <a:extLst>
                  <a:ext uri="{FF2B5EF4-FFF2-40B4-BE49-F238E27FC236}">
                    <a16:creationId xmlns:a16="http://schemas.microsoft.com/office/drawing/2014/main" id="{33111A87-17C7-31F8-2059-91D702A9C180}"/>
                  </a:ext>
                </a:extLst>
              </p:cNvPr>
              <p:cNvGrpSpPr>
                <a:grpSpLocks/>
              </p:cNvGrpSpPr>
              <p:nvPr/>
            </p:nvGrpSpPr>
            <p:grpSpPr bwMode="auto">
              <a:xfrm>
                <a:off x="6457783" y="2238375"/>
                <a:ext cx="914400" cy="1187450"/>
                <a:chOff x="1066124" y="1069200"/>
                <a:chExt cx="914400" cy="1188720"/>
              </a:xfrm>
            </p:grpSpPr>
            <p:sp>
              <p:nvSpPr>
                <p:cNvPr id="20" name="Oval 19">
                  <a:extLst>
                    <a:ext uri="{FF2B5EF4-FFF2-40B4-BE49-F238E27FC236}">
                      <a16:creationId xmlns:a16="http://schemas.microsoft.com/office/drawing/2014/main" id="{31A4A07A-56FE-D489-B3B6-407446F65961}"/>
                    </a:ext>
                  </a:extLst>
                </p:cNvPr>
                <p:cNvSpPr/>
                <p:nvPr/>
              </p:nvSpPr>
              <p:spPr>
                <a:xfrm>
                  <a:off x="1066124" y="1069200"/>
                  <a:ext cx="914400" cy="913789"/>
                </a:xfrm>
                <a:prstGeom prst="ellipse">
                  <a:avLst/>
                </a:prstGeom>
                <a:noFill/>
                <a:ln w="57150">
                  <a:solidFill>
                    <a:srgbClr val="E0BBE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21" name="Straight Connector 20">
                  <a:extLst>
                    <a:ext uri="{FF2B5EF4-FFF2-40B4-BE49-F238E27FC236}">
                      <a16:creationId xmlns:a16="http://schemas.microsoft.com/office/drawing/2014/main" id="{4B88079D-1F5C-E981-8FC5-1D8B4EA8A5CF}"/>
                    </a:ext>
                  </a:extLst>
                </p:cNvPr>
                <p:cNvCxnSpPr>
                  <a:cxnSpLocks/>
                  <a:stCxn id="20" idx="4"/>
                </p:cNvCxnSpPr>
                <p:nvPr/>
              </p:nvCxnSpPr>
              <p:spPr>
                <a:xfrm>
                  <a:off x="1523324" y="1982989"/>
                  <a:ext cx="0" cy="274931"/>
                </a:xfrm>
                <a:prstGeom prst="line">
                  <a:avLst/>
                </a:prstGeom>
                <a:ln w="57150">
                  <a:solidFill>
                    <a:srgbClr val="E0BBE4"/>
                  </a:solidFill>
                </a:ln>
              </p:spPr>
              <p:style>
                <a:lnRef idx="1">
                  <a:schemeClr val="accent1"/>
                </a:lnRef>
                <a:fillRef idx="0">
                  <a:schemeClr val="accent1"/>
                </a:fillRef>
                <a:effectRef idx="0">
                  <a:schemeClr val="accent1"/>
                </a:effectRef>
                <a:fontRef idx="minor">
                  <a:schemeClr val="tx1"/>
                </a:fontRef>
              </p:style>
            </p:cxnSp>
          </p:grpSp>
          <p:sp>
            <p:nvSpPr>
              <p:cNvPr id="18" name="TextBox 38">
                <a:extLst>
                  <a:ext uri="{FF2B5EF4-FFF2-40B4-BE49-F238E27FC236}">
                    <a16:creationId xmlns:a16="http://schemas.microsoft.com/office/drawing/2014/main" id="{79AF90BA-914F-4AF4-2F8A-BA5DB522AF62}"/>
                  </a:ext>
                </a:extLst>
              </p:cNvPr>
              <p:cNvSpPr txBox="1">
                <a:spLocks noChangeArrowheads="1"/>
              </p:cNvSpPr>
              <p:nvPr/>
            </p:nvSpPr>
            <p:spPr bwMode="auto">
              <a:xfrm>
                <a:off x="7272171" y="3471863"/>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08</a:t>
                </a:r>
              </a:p>
            </p:txBody>
          </p:sp>
        </p:grpSp>
        <p:pic>
          <p:nvPicPr>
            <p:cNvPr id="143" name="Graphic 142" descr="Arrow: Horizontal U-turn outline">
              <a:extLst>
                <a:ext uri="{FF2B5EF4-FFF2-40B4-BE49-F238E27FC236}">
                  <a16:creationId xmlns:a16="http://schemas.microsoft.com/office/drawing/2014/main" id="{D334F076-0A15-7957-F2A1-E5B0F5C32F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022" y="2285921"/>
              <a:ext cx="604006" cy="604006"/>
            </a:xfrm>
            <a:prstGeom prst="rect">
              <a:avLst/>
            </a:prstGeom>
          </p:spPr>
        </p:pic>
      </p:grpSp>
      <p:grpSp>
        <p:nvGrpSpPr>
          <p:cNvPr id="146" name="Group 145">
            <a:extLst>
              <a:ext uri="{FF2B5EF4-FFF2-40B4-BE49-F238E27FC236}">
                <a16:creationId xmlns:a16="http://schemas.microsoft.com/office/drawing/2014/main" id="{1267E437-6C08-6960-8A17-4B4D1CCC22F3}"/>
              </a:ext>
            </a:extLst>
          </p:cNvPr>
          <p:cNvGrpSpPr/>
          <p:nvPr/>
        </p:nvGrpSpPr>
        <p:grpSpPr>
          <a:xfrm>
            <a:off x="9076158" y="3302329"/>
            <a:ext cx="2286000" cy="1736725"/>
            <a:chOff x="14939141" y="3337042"/>
            <a:chExt cx="2286000" cy="1736725"/>
          </a:xfrm>
        </p:grpSpPr>
        <p:grpSp>
          <p:nvGrpSpPr>
            <p:cNvPr id="22" name="Group 21">
              <a:extLst>
                <a:ext uri="{FF2B5EF4-FFF2-40B4-BE49-F238E27FC236}">
                  <a16:creationId xmlns:a16="http://schemas.microsoft.com/office/drawing/2014/main" id="{46FEF48B-4030-3609-2FD9-9918C3D2E316}"/>
                </a:ext>
              </a:extLst>
            </p:cNvPr>
            <p:cNvGrpSpPr/>
            <p:nvPr/>
          </p:nvGrpSpPr>
          <p:grpSpPr>
            <a:xfrm>
              <a:off x="14939141" y="3337042"/>
              <a:ext cx="2286000" cy="1736725"/>
              <a:chOff x="8045283" y="3429000"/>
              <a:chExt cx="2286000" cy="1736725"/>
            </a:xfrm>
          </p:grpSpPr>
          <p:sp>
            <p:nvSpPr>
              <p:cNvPr id="23" name="Arrow: Chevron 22">
                <a:extLst>
                  <a:ext uri="{FF2B5EF4-FFF2-40B4-BE49-F238E27FC236}">
                    <a16:creationId xmlns:a16="http://schemas.microsoft.com/office/drawing/2014/main" id="{10E82761-895B-1335-32E6-4CC30C499E4D}"/>
                  </a:ext>
                </a:extLst>
              </p:cNvPr>
              <p:cNvSpPr/>
              <p:nvPr/>
            </p:nvSpPr>
            <p:spPr>
              <a:xfrm flipH="1">
                <a:off x="8045283" y="3429000"/>
                <a:ext cx="2286000" cy="547688"/>
              </a:xfrm>
              <a:prstGeom prst="chevron">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dirty="0">
                  <a:solidFill>
                    <a:srgbClr val="FFFFFF"/>
                  </a:solidFill>
                </a:endParaRPr>
              </a:p>
            </p:txBody>
          </p:sp>
          <p:grpSp>
            <p:nvGrpSpPr>
              <p:cNvPr id="25" name="Group 21">
                <a:extLst>
                  <a:ext uri="{FF2B5EF4-FFF2-40B4-BE49-F238E27FC236}">
                    <a16:creationId xmlns:a16="http://schemas.microsoft.com/office/drawing/2014/main" id="{4FFE8BA4-2553-ABC5-028F-AD183499172E}"/>
                  </a:ext>
                </a:extLst>
              </p:cNvPr>
              <p:cNvGrpSpPr>
                <a:grpSpLocks/>
              </p:cNvGrpSpPr>
              <p:nvPr/>
            </p:nvGrpSpPr>
            <p:grpSpPr bwMode="auto">
              <a:xfrm flipV="1">
                <a:off x="8731083" y="3976688"/>
                <a:ext cx="914400" cy="1189037"/>
                <a:chOff x="1066124" y="1069200"/>
                <a:chExt cx="914400" cy="1188720"/>
              </a:xfrm>
            </p:grpSpPr>
            <p:sp>
              <p:nvSpPr>
                <p:cNvPr id="27" name="Oval 26">
                  <a:extLst>
                    <a:ext uri="{FF2B5EF4-FFF2-40B4-BE49-F238E27FC236}">
                      <a16:creationId xmlns:a16="http://schemas.microsoft.com/office/drawing/2014/main" id="{79183494-BAD7-6FF3-7954-F63D9060A629}"/>
                    </a:ext>
                  </a:extLst>
                </p:cNvPr>
                <p:cNvSpPr/>
                <p:nvPr/>
              </p:nvSpPr>
              <p:spPr>
                <a:xfrm>
                  <a:off x="1066124" y="1069200"/>
                  <a:ext cx="914400" cy="914156"/>
                </a:xfrm>
                <a:prstGeom prst="ellipse">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endParaRPr lang="en-US" altLang="en-US">
                    <a:solidFill>
                      <a:srgbClr val="FFFFFF"/>
                    </a:solidFill>
                  </a:endParaRPr>
                </a:p>
              </p:txBody>
            </p:sp>
            <p:cxnSp>
              <p:nvCxnSpPr>
                <p:cNvPr id="28" name="Straight Connector 27">
                  <a:extLst>
                    <a:ext uri="{FF2B5EF4-FFF2-40B4-BE49-F238E27FC236}">
                      <a16:creationId xmlns:a16="http://schemas.microsoft.com/office/drawing/2014/main" id="{52724944-85E9-A104-C4DF-888271D790EB}"/>
                    </a:ext>
                  </a:extLst>
                </p:cNvPr>
                <p:cNvCxnSpPr>
                  <a:cxnSpLocks/>
                  <a:stCxn id="27" idx="4"/>
                </p:cNvCxnSpPr>
                <p:nvPr/>
              </p:nvCxnSpPr>
              <p:spPr>
                <a:xfrm>
                  <a:off x="1523324" y="1983356"/>
                  <a:ext cx="0" cy="274564"/>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39">
                <a:extLst>
                  <a:ext uri="{FF2B5EF4-FFF2-40B4-BE49-F238E27FC236}">
                    <a16:creationId xmlns:a16="http://schemas.microsoft.com/office/drawing/2014/main" id="{2CC35EF8-1125-630B-3177-4105F6E543E4}"/>
                  </a:ext>
                </a:extLst>
              </p:cNvPr>
              <p:cNvSpPr txBox="1">
                <a:spLocks noChangeArrowheads="1"/>
              </p:cNvSpPr>
              <p:nvPr/>
            </p:nvSpPr>
            <p:spPr bwMode="auto">
              <a:xfrm>
                <a:off x="8192387" y="3474936"/>
                <a:ext cx="576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marL="742950" indent="-285750">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defRPr>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6pPr>
                <a:lvl7pPr marL="29718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7pPr>
                <a:lvl8pPr marL="34290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8pPr>
                <a:lvl9pPr marL="3886200" indent="-228600" fontAlgn="base">
                  <a:spcBef>
                    <a:spcPct val="0"/>
                  </a:spcBef>
                  <a:spcAft>
                    <a:spcPct val="0"/>
                  </a:spcAft>
                  <a:defRPr>
                    <a:solidFill>
                      <a:schemeClr val="tx1"/>
                    </a:solidFill>
                    <a:latin typeface="Roboto" panose="02000000000000000000" pitchFamily="2" charset="0"/>
                    <a:ea typeface="Roboto" panose="02000000000000000000" pitchFamily="2" charset="0"/>
                    <a:cs typeface="Roboto" panose="02000000000000000000" pitchFamily="2" charset="0"/>
                  </a:defRPr>
                </a:lvl9pPr>
              </a:lstStyle>
              <a:p>
                <a:pPr algn="ctr" eaLnBrk="1" hangingPunct="1"/>
                <a:r>
                  <a:rPr lang="en-US" altLang="en-US" sz="2400" dirty="0">
                    <a:solidFill>
                      <a:schemeClr val="bg1"/>
                    </a:solidFill>
                  </a:rPr>
                  <a:t>09</a:t>
                </a:r>
              </a:p>
            </p:txBody>
          </p:sp>
        </p:grpSp>
        <p:pic>
          <p:nvPicPr>
            <p:cNvPr id="145" name="Graphic 144" descr="Arrow: Horizontal U-turn outline">
              <a:extLst>
                <a:ext uri="{FF2B5EF4-FFF2-40B4-BE49-F238E27FC236}">
                  <a16:creationId xmlns:a16="http://schemas.microsoft.com/office/drawing/2014/main" id="{36E29D9D-525D-3FDB-C684-DCE6385E4C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31042" y="4330892"/>
              <a:ext cx="604006" cy="604006"/>
            </a:xfrm>
            <a:prstGeom prst="rect">
              <a:avLst/>
            </a:prstGeom>
          </p:spPr>
        </p:pic>
      </p:grpSp>
      <p:grpSp>
        <p:nvGrpSpPr>
          <p:cNvPr id="147" name="Group 146">
            <a:extLst>
              <a:ext uri="{FF2B5EF4-FFF2-40B4-BE49-F238E27FC236}">
                <a16:creationId xmlns:a16="http://schemas.microsoft.com/office/drawing/2014/main" id="{AF2E35B7-6FDE-9AF8-D05E-CC71397963EF}"/>
              </a:ext>
            </a:extLst>
          </p:cNvPr>
          <p:cNvGrpSpPr/>
          <p:nvPr/>
        </p:nvGrpSpPr>
        <p:grpSpPr>
          <a:xfrm>
            <a:off x="722409" y="1304044"/>
            <a:ext cx="6774786" cy="4549683"/>
            <a:chOff x="157438" y="216586"/>
            <a:chExt cx="11290870" cy="8019414"/>
          </a:xfrm>
        </p:grpSpPr>
        <p:grpSp>
          <p:nvGrpSpPr>
            <p:cNvPr id="148" name="Group 147">
              <a:extLst>
                <a:ext uri="{FF2B5EF4-FFF2-40B4-BE49-F238E27FC236}">
                  <a16:creationId xmlns:a16="http://schemas.microsoft.com/office/drawing/2014/main" id="{B8167752-E220-91A6-9E34-4CB38366D858}"/>
                </a:ext>
              </a:extLst>
            </p:cNvPr>
            <p:cNvGrpSpPr/>
            <p:nvPr/>
          </p:nvGrpSpPr>
          <p:grpSpPr>
            <a:xfrm>
              <a:off x="3218045" y="216586"/>
              <a:ext cx="2115208" cy="2580639"/>
              <a:chOff x="2994991" y="162560"/>
              <a:chExt cx="2115208" cy="2580639"/>
            </a:xfrm>
          </p:grpSpPr>
          <p:sp>
            <p:nvSpPr>
              <p:cNvPr id="285" name="Arc 284">
                <a:extLst>
                  <a:ext uri="{FF2B5EF4-FFF2-40B4-BE49-F238E27FC236}">
                    <a16:creationId xmlns:a16="http://schemas.microsoft.com/office/drawing/2014/main" id="{9B7E7139-9C8C-790E-3833-45F882455C2A}"/>
                  </a:ext>
                </a:extLst>
              </p:cNvPr>
              <p:cNvSpPr/>
              <p:nvPr/>
            </p:nvSpPr>
            <p:spPr>
              <a:xfrm rot="5400000">
                <a:off x="4250386" y="1883387"/>
                <a:ext cx="730549" cy="989076"/>
              </a:xfrm>
              <a:prstGeom prst="arc">
                <a:avLst>
                  <a:gd name="adj1" fmla="val 16148974"/>
                  <a:gd name="adj2" fmla="val 96819"/>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86" name="Straight Connector 285">
                <a:extLst>
                  <a:ext uri="{FF2B5EF4-FFF2-40B4-BE49-F238E27FC236}">
                    <a16:creationId xmlns:a16="http://schemas.microsoft.com/office/drawing/2014/main" id="{6E0C156C-D326-2B17-388D-8F7523816558}"/>
                  </a:ext>
                </a:extLst>
              </p:cNvPr>
              <p:cNvCxnSpPr>
                <a:cxnSpLocks/>
                <a:stCxn id="285" idx="0"/>
              </p:cNvCxnSpPr>
              <p:nvPr/>
            </p:nvCxnSpPr>
            <p:spPr>
              <a:xfrm flipV="1">
                <a:off x="5110099" y="162560"/>
                <a:ext cx="0" cy="2208026"/>
              </a:xfrm>
              <a:prstGeom prst="line">
                <a:avLst/>
              </a:prstGeom>
              <a:ln w="38100"/>
            </p:spPr>
            <p:style>
              <a:lnRef idx="2">
                <a:schemeClr val="dk1"/>
              </a:lnRef>
              <a:fillRef idx="0">
                <a:schemeClr val="dk1"/>
              </a:fillRef>
              <a:effectRef idx="1">
                <a:schemeClr val="dk1"/>
              </a:effectRef>
              <a:fontRef idx="minor">
                <a:schemeClr val="tx1"/>
              </a:fontRef>
            </p:style>
          </p:cxnSp>
          <p:cxnSp>
            <p:nvCxnSpPr>
              <p:cNvPr id="287" name="Straight Connector 286">
                <a:extLst>
                  <a:ext uri="{FF2B5EF4-FFF2-40B4-BE49-F238E27FC236}">
                    <a16:creationId xmlns:a16="http://schemas.microsoft.com/office/drawing/2014/main" id="{424889A2-0D14-F082-41BC-8A80EBD6F31F}"/>
                  </a:ext>
                </a:extLst>
              </p:cNvPr>
              <p:cNvCxnSpPr>
                <a:cxnSpLocks/>
                <a:stCxn id="285" idx="2"/>
              </p:cNvCxnSpPr>
              <p:nvPr/>
            </p:nvCxnSpPr>
            <p:spPr>
              <a:xfrm flipH="1">
                <a:off x="2994991" y="2743121"/>
                <a:ext cx="1610382" cy="0"/>
              </a:xfrm>
              <a:prstGeom prst="line">
                <a:avLst/>
              </a:prstGeom>
              <a:ln w="38100"/>
            </p:spPr>
            <p:style>
              <a:lnRef idx="2">
                <a:schemeClr val="dk1"/>
              </a:lnRef>
              <a:fillRef idx="0">
                <a:schemeClr val="dk1"/>
              </a:fillRef>
              <a:effectRef idx="1">
                <a:schemeClr val="dk1"/>
              </a:effectRef>
              <a:fontRef idx="minor">
                <a:schemeClr val="tx1"/>
              </a:fontRef>
            </p:style>
          </p:cxnSp>
        </p:grpSp>
        <p:sp>
          <p:nvSpPr>
            <p:cNvPr id="149" name="Freeform: Shape 148">
              <a:extLst>
                <a:ext uri="{FF2B5EF4-FFF2-40B4-BE49-F238E27FC236}">
                  <a16:creationId xmlns:a16="http://schemas.microsoft.com/office/drawing/2014/main" id="{A4F80B91-0D5D-C609-E11C-64BDD2DC6E00}"/>
                </a:ext>
              </a:extLst>
            </p:cNvPr>
            <p:cNvSpPr/>
            <p:nvPr/>
          </p:nvSpPr>
          <p:spPr>
            <a:xfrm>
              <a:off x="1933803" y="2797227"/>
              <a:ext cx="1274111" cy="843911"/>
            </a:xfrm>
            <a:custGeom>
              <a:avLst/>
              <a:gdLst>
                <a:gd name="connsiteX0" fmla="*/ 1035149 w 1035149"/>
                <a:gd name="connsiteY0" fmla="*/ 0 h 548139"/>
                <a:gd name="connsiteX1" fmla="*/ 712061 w 1035149"/>
                <a:gd name="connsiteY1" fmla="*/ 91440 h 548139"/>
                <a:gd name="connsiteX2" fmla="*/ 242669 w 1035149"/>
                <a:gd name="connsiteY2" fmla="*/ 469392 h 548139"/>
                <a:gd name="connsiteX3" fmla="*/ 17117 w 1035149"/>
                <a:gd name="connsiteY3" fmla="*/ 542544 h 548139"/>
                <a:gd name="connsiteX0" fmla="*/ 1031913 w 1031913"/>
                <a:gd name="connsiteY0" fmla="*/ 0 h 555681"/>
                <a:gd name="connsiteX1" fmla="*/ 708825 w 1031913"/>
                <a:gd name="connsiteY1" fmla="*/ 91440 h 555681"/>
                <a:gd name="connsiteX2" fmla="*/ 239433 w 1031913"/>
                <a:gd name="connsiteY2" fmla="*/ 469392 h 555681"/>
                <a:gd name="connsiteX3" fmla="*/ 17359 w 1031913"/>
                <a:gd name="connsiteY3" fmla="*/ 551109 h 555681"/>
                <a:gd name="connsiteX0" fmla="*/ 1032508 w 1032508"/>
                <a:gd name="connsiteY0" fmla="*/ 0 h 551109"/>
                <a:gd name="connsiteX1" fmla="*/ 709420 w 1032508"/>
                <a:gd name="connsiteY1" fmla="*/ 91440 h 551109"/>
                <a:gd name="connsiteX2" fmla="*/ 240028 w 1032508"/>
                <a:gd name="connsiteY2" fmla="*/ 469392 h 551109"/>
                <a:gd name="connsiteX3" fmla="*/ 17954 w 1032508"/>
                <a:gd name="connsiteY3" fmla="*/ 551109 h 551109"/>
                <a:gd name="connsiteX0" fmla="*/ 1034930 w 1034930"/>
                <a:gd name="connsiteY0" fmla="*/ 0 h 551109"/>
                <a:gd name="connsiteX1" fmla="*/ 711842 w 1034930"/>
                <a:gd name="connsiteY1" fmla="*/ 91440 h 551109"/>
                <a:gd name="connsiteX2" fmla="*/ 242450 w 1034930"/>
                <a:gd name="connsiteY2" fmla="*/ 469392 h 551109"/>
                <a:gd name="connsiteX3" fmla="*/ 20376 w 1034930"/>
                <a:gd name="connsiteY3" fmla="*/ 551109 h 551109"/>
                <a:gd name="connsiteX0" fmla="*/ 1128430 w 1128430"/>
                <a:gd name="connsiteY0" fmla="*/ 0 h 561387"/>
                <a:gd name="connsiteX1" fmla="*/ 805342 w 1128430"/>
                <a:gd name="connsiteY1" fmla="*/ 91440 h 561387"/>
                <a:gd name="connsiteX2" fmla="*/ 335950 w 1128430"/>
                <a:gd name="connsiteY2" fmla="*/ 469392 h 561387"/>
                <a:gd name="connsiteX3" fmla="*/ 14744 w 1128430"/>
                <a:gd name="connsiteY3" fmla="*/ 561387 h 561387"/>
                <a:gd name="connsiteX0" fmla="*/ 1113686 w 1113686"/>
                <a:gd name="connsiteY0" fmla="*/ 0 h 561387"/>
                <a:gd name="connsiteX1" fmla="*/ 790598 w 1113686"/>
                <a:gd name="connsiteY1" fmla="*/ 91440 h 561387"/>
                <a:gd name="connsiteX2" fmla="*/ 321206 w 1113686"/>
                <a:gd name="connsiteY2" fmla="*/ 469392 h 561387"/>
                <a:gd name="connsiteX3" fmla="*/ 0 w 1113686"/>
                <a:gd name="connsiteY3" fmla="*/ 561387 h 561387"/>
                <a:gd name="connsiteX0" fmla="*/ 1113686 w 1113686"/>
                <a:gd name="connsiteY0" fmla="*/ 0 h 561387"/>
                <a:gd name="connsiteX1" fmla="*/ 790598 w 1113686"/>
                <a:gd name="connsiteY1" fmla="*/ 91440 h 561387"/>
                <a:gd name="connsiteX2" fmla="*/ 321206 w 1113686"/>
                <a:gd name="connsiteY2" fmla="*/ 469392 h 561387"/>
                <a:gd name="connsiteX3" fmla="*/ 0 w 1113686"/>
                <a:gd name="connsiteY3" fmla="*/ 561387 h 561387"/>
                <a:gd name="connsiteX0" fmla="*/ 1113686 w 1113686"/>
                <a:gd name="connsiteY0" fmla="*/ 0 h 545971"/>
                <a:gd name="connsiteX1" fmla="*/ 790598 w 1113686"/>
                <a:gd name="connsiteY1" fmla="*/ 91440 h 545971"/>
                <a:gd name="connsiteX2" fmla="*/ 321206 w 1113686"/>
                <a:gd name="connsiteY2" fmla="*/ 469392 h 545971"/>
                <a:gd name="connsiteX3" fmla="*/ 0 w 1113686"/>
                <a:gd name="connsiteY3" fmla="*/ 545971 h 545971"/>
                <a:gd name="connsiteX0" fmla="*/ 1113686 w 1113686"/>
                <a:gd name="connsiteY0" fmla="*/ 0 h 545971"/>
                <a:gd name="connsiteX1" fmla="*/ 790598 w 1113686"/>
                <a:gd name="connsiteY1" fmla="*/ 91440 h 545971"/>
                <a:gd name="connsiteX2" fmla="*/ 321206 w 1113686"/>
                <a:gd name="connsiteY2" fmla="*/ 469392 h 545971"/>
                <a:gd name="connsiteX3" fmla="*/ 0 w 1113686"/>
                <a:gd name="connsiteY3" fmla="*/ 545971 h 545971"/>
                <a:gd name="connsiteX0" fmla="*/ 1113686 w 1113686"/>
                <a:gd name="connsiteY0" fmla="*/ 0 h 545971"/>
                <a:gd name="connsiteX1" fmla="*/ 790598 w 1113686"/>
                <a:gd name="connsiteY1" fmla="*/ 91440 h 545971"/>
                <a:gd name="connsiteX2" fmla="*/ 321206 w 1113686"/>
                <a:gd name="connsiteY2" fmla="*/ 469392 h 545971"/>
                <a:gd name="connsiteX3" fmla="*/ 0 w 1113686"/>
                <a:gd name="connsiteY3" fmla="*/ 545971 h 545971"/>
                <a:gd name="connsiteX0" fmla="*/ 1113686 w 1113686"/>
                <a:gd name="connsiteY0" fmla="*/ 0 h 545971"/>
                <a:gd name="connsiteX1" fmla="*/ 790598 w 1113686"/>
                <a:gd name="connsiteY1" fmla="*/ 91440 h 545971"/>
                <a:gd name="connsiteX2" fmla="*/ 317728 w 1113686"/>
                <a:gd name="connsiteY2" fmla="*/ 462540 h 545971"/>
                <a:gd name="connsiteX3" fmla="*/ 0 w 1113686"/>
                <a:gd name="connsiteY3" fmla="*/ 545971 h 545971"/>
                <a:gd name="connsiteX0" fmla="*/ 1113686 w 1113686"/>
                <a:gd name="connsiteY0" fmla="*/ 0 h 546142"/>
                <a:gd name="connsiteX1" fmla="*/ 790598 w 1113686"/>
                <a:gd name="connsiteY1" fmla="*/ 91440 h 546142"/>
                <a:gd name="connsiteX2" fmla="*/ 317728 w 1113686"/>
                <a:gd name="connsiteY2" fmla="*/ 462540 h 546142"/>
                <a:gd name="connsiteX3" fmla="*/ 0 w 1113686"/>
                <a:gd name="connsiteY3" fmla="*/ 545971 h 546142"/>
              </a:gdLst>
              <a:ahLst/>
              <a:cxnLst>
                <a:cxn ang="0">
                  <a:pos x="connsiteX0" y="connsiteY0"/>
                </a:cxn>
                <a:cxn ang="0">
                  <a:pos x="connsiteX1" y="connsiteY1"/>
                </a:cxn>
                <a:cxn ang="0">
                  <a:pos x="connsiteX2" y="connsiteY2"/>
                </a:cxn>
                <a:cxn ang="0">
                  <a:pos x="connsiteX3" y="connsiteY3"/>
                </a:cxn>
              </a:cxnLst>
              <a:rect l="l" t="t" r="r" b="b"/>
              <a:pathLst>
                <a:path w="1113686" h="546142">
                  <a:moveTo>
                    <a:pt x="1113686" y="0"/>
                  </a:moveTo>
                  <a:cubicBezTo>
                    <a:pt x="1018182" y="6604"/>
                    <a:pt x="923258" y="14350"/>
                    <a:pt x="790598" y="91440"/>
                  </a:cubicBezTo>
                  <a:cubicBezTo>
                    <a:pt x="657938" y="168530"/>
                    <a:pt x="433552" y="387356"/>
                    <a:pt x="317728" y="462540"/>
                  </a:cubicBezTo>
                  <a:cubicBezTo>
                    <a:pt x="212339" y="554853"/>
                    <a:pt x="162357" y="545795"/>
                    <a:pt x="0" y="545971"/>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C512D7B1-4329-2BC1-154D-523A34BC25AB}"/>
                </a:ext>
              </a:extLst>
            </p:cNvPr>
            <p:cNvCxnSpPr>
              <a:cxnSpLocks/>
            </p:cNvCxnSpPr>
            <p:nvPr/>
          </p:nvCxnSpPr>
          <p:spPr>
            <a:xfrm flipH="1">
              <a:off x="215966" y="3641136"/>
              <a:ext cx="1717838"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grpSp>
          <p:nvGrpSpPr>
            <p:cNvPr id="151" name="Group 150">
              <a:extLst>
                <a:ext uri="{FF2B5EF4-FFF2-40B4-BE49-F238E27FC236}">
                  <a16:creationId xmlns:a16="http://schemas.microsoft.com/office/drawing/2014/main" id="{90B6B810-10A7-9964-2890-96B4AFB6D775}"/>
                </a:ext>
              </a:extLst>
            </p:cNvPr>
            <p:cNvGrpSpPr/>
            <p:nvPr/>
          </p:nvGrpSpPr>
          <p:grpSpPr>
            <a:xfrm>
              <a:off x="2534180" y="2940097"/>
              <a:ext cx="2726943" cy="701036"/>
              <a:chOff x="2373085" y="2880360"/>
              <a:chExt cx="2756974" cy="648644"/>
            </a:xfrm>
          </p:grpSpPr>
          <p:cxnSp>
            <p:nvCxnSpPr>
              <p:cNvPr id="280" name="Straight Connector 279">
                <a:extLst>
                  <a:ext uri="{FF2B5EF4-FFF2-40B4-BE49-F238E27FC236}">
                    <a16:creationId xmlns:a16="http://schemas.microsoft.com/office/drawing/2014/main" id="{D53759E1-D2E4-D79B-0598-43ADBE83B042}"/>
                  </a:ext>
                </a:extLst>
              </p:cNvPr>
              <p:cNvCxnSpPr>
                <a:cxnSpLocks/>
                <a:endCxn id="284" idx="0"/>
              </p:cNvCxnSpPr>
              <p:nvPr/>
            </p:nvCxnSpPr>
            <p:spPr>
              <a:xfrm flipV="1">
                <a:off x="2373085" y="3523724"/>
                <a:ext cx="325481" cy="528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D5C9EBFD-6895-3A21-299A-E54651C0573C}"/>
                  </a:ext>
                </a:extLst>
              </p:cNvPr>
              <p:cNvCxnSpPr>
                <a:cxnSpLocks/>
                <a:endCxn id="282" idx="0"/>
              </p:cNvCxnSpPr>
              <p:nvPr/>
            </p:nvCxnSpPr>
            <p:spPr>
              <a:xfrm flipV="1">
                <a:off x="2373085" y="3078480"/>
                <a:ext cx="412025" cy="450524"/>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82" name="Freeform: Shape 281">
                <a:extLst>
                  <a:ext uri="{FF2B5EF4-FFF2-40B4-BE49-F238E27FC236}">
                    <a16:creationId xmlns:a16="http://schemas.microsoft.com/office/drawing/2014/main" id="{9A7766F9-4F00-9C85-4CF2-061BEAA65979}"/>
                  </a:ext>
                </a:extLst>
              </p:cNvPr>
              <p:cNvSpPr/>
              <p:nvPr/>
            </p:nvSpPr>
            <p:spPr>
              <a:xfrm>
                <a:off x="2785110" y="2880360"/>
                <a:ext cx="2344420" cy="198120"/>
              </a:xfrm>
              <a:custGeom>
                <a:avLst/>
                <a:gdLst>
                  <a:gd name="connsiteX0" fmla="*/ 0 w 2042160"/>
                  <a:gd name="connsiteY0" fmla="*/ 83820 h 83820"/>
                  <a:gd name="connsiteX1" fmla="*/ 495300 w 2042160"/>
                  <a:gd name="connsiteY1" fmla="*/ 15240 h 83820"/>
                  <a:gd name="connsiteX2" fmla="*/ 2042160 w 2042160"/>
                  <a:gd name="connsiteY2" fmla="*/ 0 h 83820"/>
                  <a:gd name="connsiteX0" fmla="*/ 0 w 2265680"/>
                  <a:gd name="connsiteY0" fmla="*/ 134620 h 134620"/>
                  <a:gd name="connsiteX1" fmla="*/ 495300 w 2265680"/>
                  <a:gd name="connsiteY1" fmla="*/ 66040 h 134620"/>
                  <a:gd name="connsiteX2" fmla="*/ 2265680 w 2265680"/>
                  <a:gd name="connsiteY2" fmla="*/ 0 h 13462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44420"/>
                  <a:gd name="connsiteY0" fmla="*/ 198120 h 198120"/>
                  <a:gd name="connsiteX1" fmla="*/ 495300 w 2344420"/>
                  <a:gd name="connsiteY1" fmla="*/ 129540 h 198120"/>
                  <a:gd name="connsiteX2" fmla="*/ 2344420 w 2344420"/>
                  <a:gd name="connsiteY2" fmla="*/ 0 h 198120"/>
                  <a:gd name="connsiteX0" fmla="*/ 0 w 2379290"/>
                  <a:gd name="connsiteY0" fmla="*/ 198120 h 198120"/>
                  <a:gd name="connsiteX1" fmla="*/ 495300 w 2379290"/>
                  <a:gd name="connsiteY1" fmla="*/ 129540 h 198120"/>
                  <a:gd name="connsiteX2" fmla="*/ 2344420 w 2379290"/>
                  <a:gd name="connsiteY2" fmla="*/ 0 h 198120"/>
                  <a:gd name="connsiteX0" fmla="*/ 0 w 2344420"/>
                  <a:gd name="connsiteY0" fmla="*/ 198120 h 198120"/>
                  <a:gd name="connsiteX1" fmla="*/ 495300 w 2344420"/>
                  <a:gd name="connsiteY1" fmla="*/ 129540 h 198120"/>
                  <a:gd name="connsiteX2" fmla="*/ 2344420 w 2344420"/>
                  <a:gd name="connsiteY2" fmla="*/ 0 h 198120"/>
                  <a:gd name="connsiteX0" fmla="*/ 0 w 2344420"/>
                  <a:gd name="connsiteY0" fmla="*/ 198120 h 198120"/>
                  <a:gd name="connsiteX1" fmla="*/ 495300 w 2344420"/>
                  <a:gd name="connsiteY1" fmla="*/ 129540 h 198120"/>
                  <a:gd name="connsiteX2" fmla="*/ 2344420 w 2344420"/>
                  <a:gd name="connsiteY2"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Lst>
                <a:ahLst/>
                <a:cxnLst>
                  <a:cxn ang="0">
                    <a:pos x="connsiteX0" y="connsiteY0"/>
                  </a:cxn>
                  <a:cxn ang="0">
                    <a:pos x="connsiteX1" y="connsiteY1"/>
                  </a:cxn>
                  <a:cxn ang="0">
                    <a:pos x="connsiteX2" y="connsiteY2"/>
                  </a:cxn>
                  <a:cxn ang="0">
                    <a:pos x="connsiteX3" y="connsiteY3"/>
                  </a:cxn>
                </a:cxnLst>
                <a:rect l="l" t="t" r="r" b="b"/>
                <a:pathLst>
                  <a:path w="2344420" h="198120">
                    <a:moveTo>
                      <a:pt x="0" y="198120"/>
                    </a:moveTo>
                    <a:cubicBezTo>
                      <a:pt x="77470" y="170815"/>
                      <a:pt x="158792" y="125884"/>
                      <a:pt x="499152" y="111914"/>
                    </a:cubicBezTo>
                    <a:cubicBezTo>
                      <a:pt x="764794" y="105987"/>
                      <a:pt x="1284268" y="141124"/>
                      <a:pt x="1604010" y="119534"/>
                    </a:cubicBezTo>
                    <a:cubicBezTo>
                      <a:pt x="1940053" y="91617"/>
                      <a:pt x="2239645" y="72813"/>
                      <a:pt x="2344420" y="0"/>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3" name="Straight Connector 282">
                <a:extLst>
                  <a:ext uri="{FF2B5EF4-FFF2-40B4-BE49-F238E27FC236}">
                    <a16:creationId xmlns:a16="http://schemas.microsoft.com/office/drawing/2014/main" id="{8590C93C-3F68-5AB6-3EBD-926AF17451AF}"/>
                  </a:ext>
                </a:extLst>
              </p:cNvPr>
              <p:cNvCxnSpPr>
                <a:cxnSpLocks/>
                <a:endCxn id="284" idx="2"/>
              </p:cNvCxnSpPr>
              <p:nvPr/>
            </p:nvCxnSpPr>
            <p:spPr>
              <a:xfrm>
                <a:off x="5122799" y="2880360"/>
                <a:ext cx="7260" cy="27129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84" name="Freeform: Shape 283">
                <a:extLst>
                  <a:ext uri="{FF2B5EF4-FFF2-40B4-BE49-F238E27FC236}">
                    <a16:creationId xmlns:a16="http://schemas.microsoft.com/office/drawing/2014/main" id="{7A241670-5C22-8C41-893C-A70F60B4209A}"/>
                  </a:ext>
                </a:extLst>
              </p:cNvPr>
              <p:cNvSpPr/>
              <p:nvPr/>
            </p:nvSpPr>
            <p:spPr>
              <a:xfrm>
                <a:off x="2698566" y="3151655"/>
                <a:ext cx="2431493" cy="372069"/>
              </a:xfrm>
              <a:custGeom>
                <a:avLst/>
                <a:gdLst>
                  <a:gd name="connsiteX0" fmla="*/ 0 w 2366010"/>
                  <a:gd name="connsiteY0" fmla="*/ 108592 h 108592"/>
                  <a:gd name="connsiteX1" fmla="*/ 483870 w 2366010"/>
                  <a:gd name="connsiteY1" fmla="*/ 9532 h 108592"/>
                  <a:gd name="connsiteX2" fmla="*/ 2366010 w 2366010"/>
                  <a:gd name="connsiteY2" fmla="*/ 9532 h 108592"/>
                  <a:gd name="connsiteX0" fmla="*/ 0 w 2366010"/>
                  <a:gd name="connsiteY0" fmla="*/ 114811 h 114811"/>
                  <a:gd name="connsiteX1" fmla="*/ 483870 w 2366010"/>
                  <a:gd name="connsiteY1" fmla="*/ 15751 h 114811"/>
                  <a:gd name="connsiteX2" fmla="*/ 2366010 w 2366010"/>
                  <a:gd name="connsiteY2" fmla="*/ 4411 h 114811"/>
                  <a:gd name="connsiteX0" fmla="*/ 0 w 2366010"/>
                  <a:gd name="connsiteY0" fmla="*/ 110400 h 110400"/>
                  <a:gd name="connsiteX1" fmla="*/ 483870 w 2366010"/>
                  <a:gd name="connsiteY1" fmla="*/ 11340 h 110400"/>
                  <a:gd name="connsiteX2" fmla="*/ 2366010 w 2366010"/>
                  <a:gd name="connsiteY2" fmla="*/ 0 h 110400"/>
                  <a:gd name="connsiteX0" fmla="*/ 0 w 2366010"/>
                  <a:gd name="connsiteY0" fmla="*/ 110400 h 110400"/>
                  <a:gd name="connsiteX1" fmla="*/ 483870 w 2366010"/>
                  <a:gd name="connsiteY1" fmla="*/ 11340 h 110400"/>
                  <a:gd name="connsiteX2" fmla="*/ 2366010 w 2366010"/>
                  <a:gd name="connsiteY2" fmla="*/ 0 h 110400"/>
                  <a:gd name="connsiteX0" fmla="*/ 0 w 2366010"/>
                  <a:gd name="connsiteY0" fmla="*/ 110400 h 110400"/>
                  <a:gd name="connsiteX1" fmla="*/ 483870 w 2366010"/>
                  <a:gd name="connsiteY1" fmla="*/ 21649 h 110400"/>
                  <a:gd name="connsiteX2" fmla="*/ 2366010 w 2366010"/>
                  <a:gd name="connsiteY2" fmla="*/ 0 h 110400"/>
                  <a:gd name="connsiteX0" fmla="*/ 0 w 2441123"/>
                  <a:gd name="connsiteY0" fmla="*/ 171107 h 171107"/>
                  <a:gd name="connsiteX1" fmla="*/ 558983 w 2441123"/>
                  <a:gd name="connsiteY1" fmla="*/ 21649 h 171107"/>
                  <a:gd name="connsiteX2" fmla="*/ 2441123 w 2441123"/>
                  <a:gd name="connsiteY2" fmla="*/ 0 h 171107"/>
                  <a:gd name="connsiteX0" fmla="*/ 0 w 2427641"/>
                  <a:gd name="connsiteY0" fmla="*/ 170357 h 170357"/>
                  <a:gd name="connsiteX1" fmla="*/ 558983 w 2427641"/>
                  <a:gd name="connsiteY1" fmla="*/ 20899 h 170357"/>
                  <a:gd name="connsiteX2" fmla="*/ 2427641 w 2427641"/>
                  <a:gd name="connsiteY2" fmla="*/ 0 h 170357"/>
                  <a:gd name="connsiteX0" fmla="*/ 0 w 2427641"/>
                  <a:gd name="connsiteY0" fmla="*/ 170357 h 170357"/>
                  <a:gd name="connsiteX1" fmla="*/ 558983 w 2427641"/>
                  <a:gd name="connsiteY1" fmla="*/ 20899 h 170357"/>
                  <a:gd name="connsiteX2" fmla="*/ 2427641 w 2427641"/>
                  <a:gd name="connsiteY2" fmla="*/ 0 h 170357"/>
                  <a:gd name="connsiteX0" fmla="*/ 0 w 2429567"/>
                  <a:gd name="connsiteY0" fmla="*/ 163605 h 163605"/>
                  <a:gd name="connsiteX1" fmla="*/ 558983 w 2429567"/>
                  <a:gd name="connsiteY1" fmla="*/ 14147 h 163605"/>
                  <a:gd name="connsiteX2" fmla="*/ 2429567 w 2429567"/>
                  <a:gd name="connsiteY2" fmla="*/ 0 h 163605"/>
                  <a:gd name="connsiteX0" fmla="*/ 0 w 2429567"/>
                  <a:gd name="connsiteY0" fmla="*/ 163605 h 163605"/>
                  <a:gd name="connsiteX1" fmla="*/ 558983 w 2429567"/>
                  <a:gd name="connsiteY1" fmla="*/ 14147 h 163605"/>
                  <a:gd name="connsiteX2" fmla="*/ 2429567 w 2429567"/>
                  <a:gd name="connsiteY2" fmla="*/ 0 h 163605"/>
                  <a:gd name="connsiteX0" fmla="*/ 0 w 2435345"/>
                  <a:gd name="connsiteY0" fmla="*/ 160731 h 160731"/>
                  <a:gd name="connsiteX1" fmla="*/ 558983 w 2435345"/>
                  <a:gd name="connsiteY1" fmla="*/ 11273 h 160731"/>
                  <a:gd name="connsiteX2" fmla="*/ 2435345 w 2435345"/>
                  <a:gd name="connsiteY2" fmla="*/ 877 h 160731"/>
                  <a:gd name="connsiteX0" fmla="*/ 0 w 2416085"/>
                  <a:gd name="connsiteY0" fmla="*/ 160731 h 160731"/>
                  <a:gd name="connsiteX1" fmla="*/ 558983 w 2416085"/>
                  <a:gd name="connsiteY1" fmla="*/ 11273 h 160731"/>
                  <a:gd name="connsiteX2" fmla="*/ 2416085 w 2416085"/>
                  <a:gd name="connsiteY2" fmla="*/ 877 h 160731"/>
                  <a:gd name="connsiteX0" fmla="*/ 0 w 2416085"/>
                  <a:gd name="connsiteY0" fmla="*/ 159854 h 159854"/>
                  <a:gd name="connsiteX1" fmla="*/ 558983 w 2416085"/>
                  <a:gd name="connsiteY1" fmla="*/ 10396 h 159854"/>
                  <a:gd name="connsiteX2" fmla="*/ 2416085 w 2416085"/>
                  <a:gd name="connsiteY2" fmla="*/ 0 h 159854"/>
                  <a:gd name="connsiteX0" fmla="*/ 0 w 2431493"/>
                  <a:gd name="connsiteY0" fmla="*/ 158354 h 158354"/>
                  <a:gd name="connsiteX1" fmla="*/ 558983 w 2431493"/>
                  <a:gd name="connsiteY1" fmla="*/ 8896 h 158354"/>
                  <a:gd name="connsiteX2" fmla="*/ 2431493 w 2431493"/>
                  <a:gd name="connsiteY2" fmla="*/ 0 h 158354"/>
                </a:gdLst>
                <a:ahLst/>
                <a:cxnLst>
                  <a:cxn ang="0">
                    <a:pos x="connsiteX0" y="connsiteY0"/>
                  </a:cxn>
                  <a:cxn ang="0">
                    <a:pos x="connsiteX1" y="connsiteY1"/>
                  </a:cxn>
                  <a:cxn ang="0">
                    <a:pos x="connsiteX2" y="connsiteY2"/>
                  </a:cxn>
                </a:cxnLst>
                <a:rect l="l" t="t" r="r" b="b"/>
                <a:pathLst>
                  <a:path w="2431493" h="158354">
                    <a:moveTo>
                      <a:pt x="0" y="158354"/>
                    </a:moveTo>
                    <a:cubicBezTo>
                      <a:pt x="132078" y="45062"/>
                      <a:pt x="164648" y="25406"/>
                      <a:pt x="558983" y="8896"/>
                    </a:cubicBezTo>
                    <a:lnTo>
                      <a:pt x="2431493" y="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2" name="Straight Connector 151">
              <a:extLst>
                <a:ext uri="{FF2B5EF4-FFF2-40B4-BE49-F238E27FC236}">
                  <a16:creationId xmlns:a16="http://schemas.microsoft.com/office/drawing/2014/main" id="{513242E6-EA21-86F4-D93A-06D38604792C}"/>
                </a:ext>
              </a:extLst>
            </p:cNvPr>
            <p:cNvCxnSpPr>
              <a:cxnSpLocks/>
            </p:cNvCxnSpPr>
            <p:nvPr/>
          </p:nvCxnSpPr>
          <p:spPr>
            <a:xfrm>
              <a:off x="5494549" y="222300"/>
              <a:ext cx="0" cy="435610"/>
            </a:xfrm>
            <a:prstGeom prst="line">
              <a:avLst/>
            </a:prstGeom>
            <a:ln w="38100"/>
          </p:spPr>
          <p:style>
            <a:lnRef idx="2">
              <a:schemeClr val="dk1"/>
            </a:lnRef>
            <a:fillRef idx="0">
              <a:schemeClr val="dk1"/>
            </a:fillRef>
            <a:effectRef idx="1">
              <a:schemeClr val="dk1"/>
            </a:effectRef>
            <a:fontRef idx="minor">
              <a:schemeClr val="tx1"/>
            </a:fontRef>
          </p:style>
        </p:cxnSp>
        <p:sp>
          <p:nvSpPr>
            <p:cNvPr id="153" name="Freeform: Shape 152">
              <a:extLst>
                <a:ext uri="{FF2B5EF4-FFF2-40B4-BE49-F238E27FC236}">
                  <a16:creationId xmlns:a16="http://schemas.microsoft.com/office/drawing/2014/main" id="{6991AEAD-DEE1-F3C2-FDC5-4DA7606ED5A1}"/>
                </a:ext>
              </a:extLst>
            </p:cNvPr>
            <p:cNvSpPr/>
            <p:nvPr/>
          </p:nvSpPr>
          <p:spPr>
            <a:xfrm>
              <a:off x="5494548" y="657910"/>
              <a:ext cx="422910" cy="480060"/>
            </a:xfrm>
            <a:custGeom>
              <a:avLst/>
              <a:gdLst>
                <a:gd name="connsiteX0" fmla="*/ 0 w 422910"/>
                <a:gd name="connsiteY0" fmla="*/ 0 h 480060"/>
                <a:gd name="connsiteX1" fmla="*/ 80010 w 422910"/>
                <a:gd name="connsiteY1" fmla="*/ 213360 h 480060"/>
                <a:gd name="connsiteX2" fmla="*/ 422910 w 422910"/>
                <a:gd name="connsiteY2" fmla="*/ 480060 h 480060"/>
              </a:gdLst>
              <a:ahLst/>
              <a:cxnLst>
                <a:cxn ang="0">
                  <a:pos x="connsiteX0" y="connsiteY0"/>
                </a:cxn>
                <a:cxn ang="0">
                  <a:pos x="connsiteX1" y="connsiteY1"/>
                </a:cxn>
                <a:cxn ang="0">
                  <a:pos x="connsiteX2" y="connsiteY2"/>
                </a:cxn>
              </a:cxnLst>
              <a:rect l="l" t="t" r="r" b="b"/>
              <a:pathLst>
                <a:path w="422910" h="480060">
                  <a:moveTo>
                    <a:pt x="0" y="0"/>
                  </a:moveTo>
                  <a:cubicBezTo>
                    <a:pt x="4762" y="66675"/>
                    <a:pt x="9525" y="133350"/>
                    <a:pt x="80010" y="213360"/>
                  </a:cubicBezTo>
                  <a:cubicBezTo>
                    <a:pt x="150495" y="293370"/>
                    <a:pt x="286702" y="386715"/>
                    <a:pt x="422910" y="48006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D12EA2E7-79EB-3DC7-5E77-773859517AAF}"/>
                </a:ext>
              </a:extLst>
            </p:cNvPr>
            <p:cNvCxnSpPr>
              <a:cxnSpLocks/>
            </p:cNvCxnSpPr>
            <p:nvPr/>
          </p:nvCxnSpPr>
          <p:spPr>
            <a:xfrm>
              <a:off x="5917458" y="222300"/>
              <a:ext cx="0" cy="915670"/>
            </a:xfrm>
            <a:prstGeom prst="line">
              <a:avLst/>
            </a:prstGeom>
            <a:ln w="38100"/>
          </p:spPr>
          <p:style>
            <a:lnRef idx="2">
              <a:schemeClr val="dk1"/>
            </a:lnRef>
            <a:fillRef idx="0">
              <a:schemeClr val="dk1"/>
            </a:fillRef>
            <a:effectRef idx="1">
              <a:schemeClr val="dk1"/>
            </a:effectRef>
            <a:fontRef idx="minor">
              <a:schemeClr val="tx1"/>
            </a:fontRef>
          </p:style>
        </p:cxnSp>
        <p:cxnSp>
          <p:nvCxnSpPr>
            <p:cNvPr id="155" name="Straight Connector 154">
              <a:extLst>
                <a:ext uri="{FF2B5EF4-FFF2-40B4-BE49-F238E27FC236}">
                  <a16:creationId xmlns:a16="http://schemas.microsoft.com/office/drawing/2014/main" id="{535EA544-C5F9-54B8-DD98-4A960A73298D}"/>
                </a:ext>
              </a:extLst>
            </p:cNvPr>
            <p:cNvCxnSpPr>
              <a:cxnSpLocks/>
            </p:cNvCxnSpPr>
            <p:nvPr/>
          </p:nvCxnSpPr>
          <p:spPr>
            <a:xfrm>
              <a:off x="5549412" y="1272845"/>
              <a:ext cx="0" cy="1928075"/>
            </a:xfrm>
            <a:prstGeom prst="line">
              <a:avLst/>
            </a:prstGeom>
            <a:ln w="38100"/>
          </p:spPr>
          <p:style>
            <a:lnRef idx="2">
              <a:schemeClr val="dk1"/>
            </a:lnRef>
            <a:fillRef idx="0">
              <a:schemeClr val="dk1"/>
            </a:fillRef>
            <a:effectRef idx="1">
              <a:schemeClr val="dk1"/>
            </a:effectRef>
            <a:fontRef idx="minor">
              <a:schemeClr val="tx1"/>
            </a:fontRef>
          </p:style>
        </p:cxnSp>
        <p:sp>
          <p:nvSpPr>
            <p:cNvPr id="156" name="Freeform: Shape 155">
              <a:extLst>
                <a:ext uri="{FF2B5EF4-FFF2-40B4-BE49-F238E27FC236}">
                  <a16:creationId xmlns:a16="http://schemas.microsoft.com/office/drawing/2014/main" id="{F5D92791-D6D9-FE6A-4D6E-FC494A60DB0F}"/>
                </a:ext>
              </a:extLst>
            </p:cNvPr>
            <p:cNvSpPr/>
            <p:nvPr/>
          </p:nvSpPr>
          <p:spPr>
            <a:xfrm>
              <a:off x="5551832" y="1235836"/>
              <a:ext cx="369436" cy="225985"/>
            </a:xfrm>
            <a:custGeom>
              <a:avLst/>
              <a:gdLst>
                <a:gd name="connsiteX0" fmla="*/ 3676 w 369436"/>
                <a:gd name="connsiteY0" fmla="*/ 43105 h 225985"/>
                <a:gd name="connsiteX1" fmla="*/ 52444 w 369436"/>
                <a:gd name="connsiteY1" fmla="*/ 12625 h 225985"/>
                <a:gd name="connsiteX2" fmla="*/ 369436 w 369436"/>
                <a:gd name="connsiteY2" fmla="*/ 225985 h 225985"/>
              </a:gdLst>
              <a:ahLst/>
              <a:cxnLst>
                <a:cxn ang="0">
                  <a:pos x="connsiteX0" y="connsiteY0"/>
                </a:cxn>
                <a:cxn ang="0">
                  <a:pos x="connsiteX1" y="connsiteY1"/>
                </a:cxn>
                <a:cxn ang="0">
                  <a:pos x="connsiteX2" y="connsiteY2"/>
                </a:cxn>
              </a:cxnLst>
              <a:rect l="l" t="t" r="r" b="b"/>
              <a:pathLst>
                <a:path w="369436" h="225985">
                  <a:moveTo>
                    <a:pt x="3676" y="43105"/>
                  </a:moveTo>
                  <a:cubicBezTo>
                    <a:pt x="-2420" y="12625"/>
                    <a:pt x="-8516" y="-17855"/>
                    <a:pt x="52444" y="12625"/>
                  </a:cubicBezTo>
                  <a:cubicBezTo>
                    <a:pt x="113404" y="43105"/>
                    <a:pt x="241420" y="134545"/>
                    <a:pt x="369436" y="2259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3FBA7531-7ECD-DD89-A7DA-794FE00501DC}"/>
                </a:ext>
              </a:extLst>
            </p:cNvPr>
            <p:cNvCxnSpPr>
              <a:cxnSpLocks/>
            </p:cNvCxnSpPr>
            <p:nvPr/>
          </p:nvCxnSpPr>
          <p:spPr>
            <a:xfrm>
              <a:off x="5917458" y="1461821"/>
              <a:ext cx="0" cy="1341041"/>
            </a:xfrm>
            <a:prstGeom prst="line">
              <a:avLst/>
            </a:prstGeom>
            <a:ln w="38100"/>
          </p:spPr>
          <p:style>
            <a:lnRef idx="2">
              <a:schemeClr val="dk1"/>
            </a:lnRef>
            <a:fillRef idx="0">
              <a:schemeClr val="dk1"/>
            </a:fillRef>
            <a:effectRef idx="1">
              <a:schemeClr val="dk1"/>
            </a:effectRef>
            <a:fontRef idx="minor">
              <a:schemeClr val="tx1"/>
            </a:fontRef>
          </p:style>
        </p:cxnSp>
        <p:sp>
          <p:nvSpPr>
            <p:cNvPr id="158" name="Freeform: Shape 157">
              <a:extLst>
                <a:ext uri="{FF2B5EF4-FFF2-40B4-BE49-F238E27FC236}">
                  <a16:creationId xmlns:a16="http://schemas.microsoft.com/office/drawing/2014/main" id="{3D63189D-0A42-B810-C6A2-27056BEE20B9}"/>
                </a:ext>
              </a:extLst>
            </p:cNvPr>
            <p:cNvSpPr/>
            <p:nvPr/>
          </p:nvSpPr>
          <p:spPr>
            <a:xfrm>
              <a:off x="5555508" y="2797225"/>
              <a:ext cx="361950" cy="392430"/>
            </a:xfrm>
            <a:custGeom>
              <a:avLst/>
              <a:gdLst>
                <a:gd name="connsiteX0" fmla="*/ 358140 w 358140"/>
                <a:gd name="connsiteY0" fmla="*/ 0 h 392430"/>
                <a:gd name="connsiteX1" fmla="*/ 260985 w 358140"/>
                <a:gd name="connsiteY1" fmla="*/ 234315 h 392430"/>
                <a:gd name="connsiteX2" fmla="*/ 0 w 358140"/>
                <a:gd name="connsiteY2" fmla="*/ 392430 h 392430"/>
              </a:gdLst>
              <a:ahLst/>
              <a:cxnLst>
                <a:cxn ang="0">
                  <a:pos x="connsiteX0" y="connsiteY0"/>
                </a:cxn>
                <a:cxn ang="0">
                  <a:pos x="connsiteX1" y="connsiteY1"/>
                </a:cxn>
                <a:cxn ang="0">
                  <a:pos x="connsiteX2" y="connsiteY2"/>
                </a:cxn>
              </a:cxnLst>
              <a:rect l="l" t="t" r="r" b="b"/>
              <a:pathLst>
                <a:path w="358140" h="392430">
                  <a:moveTo>
                    <a:pt x="358140" y="0"/>
                  </a:moveTo>
                  <a:cubicBezTo>
                    <a:pt x="339407" y="84455"/>
                    <a:pt x="320675" y="168910"/>
                    <a:pt x="260985" y="234315"/>
                  </a:cubicBezTo>
                  <a:cubicBezTo>
                    <a:pt x="201295" y="299720"/>
                    <a:pt x="46355" y="367348"/>
                    <a:pt x="0" y="392430"/>
                  </a:cubicBezTo>
                </a:path>
              </a:pathLst>
            </a:cu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59" name="Group 158">
              <a:extLst>
                <a:ext uri="{FF2B5EF4-FFF2-40B4-BE49-F238E27FC236}">
                  <a16:creationId xmlns:a16="http://schemas.microsoft.com/office/drawing/2014/main" id="{780DD9C6-B533-4856-0EAD-409C213049C1}"/>
                </a:ext>
              </a:extLst>
            </p:cNvPr>
            <p:cNvGrpSpPr/>
            <p:nvPr/>
          </p:nvGrpSpPr>
          <p:grpSpPr>
            <a:xfrm>
              <a:off x="3133493" y="3454452"/>
              <a:ext cx="2137154" cy="180975"/>
              <a:chOff x="2935605" y="3427095"/>
              <a:chExt cx="2174494" cy="180975"/>
            </a:xfrm>
          </p:grpSpPr>
          <p:cxnSp>
            <p:nvCxnSpPr>
              <p:cNvPr id="276" name="Straight Connector 275">
                <a:extLst>
                  <a:ext uri="{FF2B5EF4-FFF2-40B4-BE49-F238E27FC236}">
                    <a16:creationId xmlns:a16="http://schemas.microsoft.com/office/drawing/2014/main" id="{EFEA10D7-A5E3-CD15-584C-14514F57F024}"/>
                  </a:ext>
                </a:extLst>
              </p:cNvPr>
              <p:cNvCxnSpPr>
                <a:cxnSpLocks/>
                <a:stCxn id="279" idx="2"/>
              </p:cNvCxnSpPr>
              <p:nvPr/>
            </p:nvCxnSpPr>
            <p:spPr>
              <a:xfrm>
                <a:off x="2935605" y="3608070"/>
                <a:ext cx="2174494"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77" name="Straight Connector 276">
                <a:extLst>
                  <a:ext uri="{FF2B5EF4-FFF2-40B4-BE49-F238E27FC236}">
                    <a16:creationId xmlns:a16="http://schemas.microsoft.com/office/drawing/2014/main" id="{E956E544-CC4E-AD59-4E96-DEE30DD6E0AB}"/>
                  </a:ext>
                </a:extLst>
              </p:cNvPr>
              <p:cNvCxnSpPr>
                <a:cxnSpLocks/>
              </p:cNvCxnSpPr>
              <p:nvPr/>
            </p:nvCxnSpPr>
            <p:spPr>
              <a:xfrm>
                <a:off x="5093393" y="3429000"/>
                <a:ext cx="0" cy="16707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E6063D57-B4E1-F1B2-3524-DC36BD0D8376}"/>
                  </a:ext>
                </a:extLst>
              </p:cNvPr>
              <p:cNvCxnSpPr>
                <a:cxnSpLocks/>
                <a:stCxn id="279" idx="0"/>
              </p:cNvCxnSpPr>
              <p:nvPr/>
            </p:nvCxnSpPr>
            <p:spPr>
              <a:xfrm>
                <a:off x="3131820" y="3427095"/>
                <a:ext cx="1978279" cy="190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79" name="Freeform: Shape 278">
                <a:extLst>
                  <a:ext uri="{FF2B5EF4-FFF2-40B4-BE49-F238E27FC236}">
                    <a16:creationId xmlns:a16="http://schemas.microsoft.com/office/drawing/2014/main" id="{9843E41A-5808-E04C-CB26-B652703DB48E}"/>
                  </a:ext>
                </a:extLst>
              </p:cNvPr>
              <p:cNvSpPr/>
              <p:nvPr/>
            </p:nvSpPr>
            <p:spPr>
              <a:xfrm>
                <a:off x="2935605" y="3427095"/>
                <a:ext cx="196215" cy="180975"/>
              </a:xfrm>
              <a:custGeom>
                <a:avLst/>
                <a:gdLst>
                  <a:gd name="connsiteX0" fmla="*/ 196215 w 196215"/>
                  <a:gd name="connsiteY0" fmla="*/ 0 h 180975"/>
                  <a:gd name="connsiteX1" fmla="*/ 66675 w 196215"/>
                  <a:gd name="connsiteY1" fmla="*/ 51435 h 180975"/>
                  <a:gd name="connsiteX2" fmla="*/ 0 w 196215"/>
                  <a:gd name="connsiteY2" fmla="*/ 180975 h 180975"/>
                </a:gdLst>
                <a:ahLst/>
                <a:cxnLst>
                  <a:cxn ang="0">
                    <a:pos x="connsiteX0" y="connsiteY0"/>
                  </a:cxn>
                  <a:cxn ang="0">
                    <a:pos x="connsiteX1" y="connsiteY1"/>
                  </a:cxn>
                  <a:cxn ang="0">
                    <a:pos x="connsiteX2" y="connsiteY2"/>
                  </a:cxn>
                </a:cxnLst>
                <a:rect l="l" t="t" r="r" b="b"/>
                <a:pathLst>
                  <a:path w="196215" h="180975">
                    <a:moveTo>
                      <a:pt x="196215" y="0"/>
                    </a:moveTo>
                    <a:cubicBezTo>
                      <a:pt x="147796" y="10636"/>
                      <a:pt x="99377" y="21273"/>
                      <a:pt x="66675" y="51435"/>
                    </a:cubicBezTo>
                    <a:cubicBezTo>
                      <a:pt x="33972" y="81598"/>
                      <a:pt x="16986" y="131286"/>
                      <a:pt x="0" y="180975"/>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0" name="Straight Connector 159">
              <a:extLst>
                <a:ext uri="{FF2B5EF4-FFF2-40B4-BE49-F238E27FC236}">
                  <a16:creationId xmlns:a16="http://schemas.microsoft.com/office/drawing/2014/main" id="{E696A475-A50A-4B8F-4083-7FC0F21B31C0}"/>
                </a:ext>
              </a:extLst>
            </p:cNvPr>
            <p:cNvCxnSpPr>
              <a:cxnSpLocks/>
            </p:cNvCxnSpPr>
            <p:nvPr/>
          </p:nvCxnSpPr>
          <p:spPr>
            <a:xfrm>
              <a:off x="6141358" y="222300"/>
              <a:ext cx="2" cy="318770"/>
            </a:xfrm>
            <a:prstGeom prst="line">
              <a:avLst/>
            </a:prstGeom>
            <a:ln w="38100"/>
          </p:spPr>
          <p:style>
            <a:lnRef idx="2">
              <a:schemeClr val="dk1"/>
            </a:lnRef>
            <a:fillRef idx="0">
              <a:schemeClr val="dk1"/>
            </a:fillRef>
            <a:effectRef idx="1">
              <a:schemeClr val="dk1"/>
            </a:effectRef>
            <a:fontRef idx="minor">
              <a:schemeClr val="tx1"/>
            </a:fontRef>
          </p:style>
        </p:cxnSp>
        <p:sp>
          <p:nvSpPr>
            <p:cNvPr id="161" name="Freeform: Shape 160">
              <a:extLst>
                <a:ext uri="{FF2B5EF4-FFF2-40B4-BE49-F238E27FC236}">
                  <a16:creationId xmlns:a16="http://schemas.microsoft.com/office/drawing/2014/main" id="{C2701177-EACA-F4D1-2745-5D70628E5ABA}"/>
                </a:ext>
              </a:extLst>
            </p:cNvPr>
            <p:cNvSpPr/>
            <p:nvPr/>
          </p:nvSpPr>
          <p:spPr>
            <a:xfrm>
              <a:off x="6141359" y="541071"/>
              <a:ext cx="923441" cy="1084579"/>
            </a:xfrm>
            <a:custGeom>
              <a:avLst/>
              <a:gdLst>
                <a:gd name="connsiteX0" fmla="*/ 0 w 422910"/>
                <a:gd name="connsiteY0" fmla="*/ 0 h 480060"/>
                <a:gd name="connsiteX1" fmla="*/ 80010 w 422910"/>
                <a:gd name="connsiteY1" fmla="*/ 213360 h 480060"/>
                <a:gd name="connsiteX2" fmla="*/ 422910 w 422910"/>
                <a:gd name="connsiteY2" fmla="*/ 480060 h 480060"/>
                <a:gd name="connsiteX0" fmla="*/ 0 w 466812"/>
                <a:gd name="connsiteY0" fmla="*/ 0 h 669754"/>
                <a:gd name="connsiteX1" fmla="*/ 80010 w 466812"/>
                <a:gd name="connsiteY1" fmla="*/ 213360 h 669754"/>
                <a:gd name="connsiteX2" fmla="*/ 466812 w 466812"/>
                <a:gd name="connsiteY2" fmla="*/ 669754 h 669754"/>
                <a:gd name="connsiteX0" fmla="*/ 0 w 471669"/>
                <a:gd name="connsiteY0" fmla="*/ 0 h 669754"/>
                <a:gd name="connsiteX1" fmla="*/ 80010 w 471669"/>
                <a:gd name="connsiteY1" fmla="*/ 213360 h 669754"/>
                <a:gd name="connsiteX2" fmla="*/ 466812 w 471669"/>
                <a:gd name="connsiteY2" fmla="*/ 669754 h 669754"/>
                <a:gd name="connsiteX0" fmla="*/ 0 w 535391"/>
                <a:gd name="connsiteY0" fmla="*/ 0 h 703034"/>
                <a:gd name="connsiteX1" fmla="*/ 80010 w 535391"/>
                <a:gd name="connsiteY1" fmla="*/ 213360 h 703034"/>
                <a:gd name="connsiteX2" fmla="*/ 531201 w 535391"/>
                <a:gd name="connsiteY2" fmla="*/ 703034 h 703034"/>
                <a:gd name="connsiteX0" fmla="*/ 0 w 535391"/>
                <a:gd name="connsiteY0" fmla="*/ 0 h 710522"/>
                <a:gd name="connsiteX1" fmla="*/ 80010 w 535391"/>
                <a:gd name="connsiteY1" fmla="*/ 213360 h 710522"/>
                <a:gd name="connsiteX2" fmla="*/ 531201 w 535391"/>
                <a:gd name="connsiteY2" fmla="*/ 710522 h 710522"/>
                <a:gd name="connsiteX0" fmla="*/ 0 w 532029"/>
                <a:gd name="connsiteY0" fmla="*/ 0 h 710522"/>
                <a:gd name="connsiteX1" fmla="*/ 80010 w 532029"/>
                <a:gd name="connsiteY1" fmla="*/ 213360 h 710522"/>
                <a:gd name="connsiteX2" fmla="*/ 531201 w 532029"/>
                <a:gd name="connsiteY2" fmla="*/ 710522 h 710522"/>
              </a:gdLst>
              <a:ahLst/>
              <a:cxnLst>
                <a:cxn ang="0">
                  <a:pos x="connsiteX0" y="connsiteY0"/>
                </a:cxn>
                <a:cxn ang="0">
                  <a:pos x="connsiteX1" y="connsiteY1"/>
                </a:cxn>
                <a:cxn ang="0">
                  <a:pos x="connsiteX2" y="connsiteY2"/>
                </a:cxn>
              </a:cxnLst>
              <a:rect l="l" t="t" r="r" b="b"/>
              <a:pathLst>
                <a:path w="532029" h="710522">
                  <a:moveTo>
                    <a:pt x="0" y="0"/>
                  </a:moveTo>
                  <a:cubicBezTo>
                    <a:pt x="4762" y="66675"/>
                    <a:pt x="9525" y="133350"/>
                    <a:pt x="80010" y="213360"/>
                  </a:cubicBezTo>
                  <a:cubicBezTo>
                    <a:pt x="150495" y="293370"/>
                    <a:pt x="552673" y="521498"/>
                    <a:pt x="531201" y="710522"/>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a:extLst>
                <a:ext uri="{FF2B5EF4-FFF2-40B4-BE49-F238E27FC236}">
                  <a16:creationId xmlns:a16="http://schemas.microsoft.com/office/drawing/2014/main" id="{FC9123A5-4ADE-2533-4E36-98C54BA873C1}"/>
                </a:ext>
              </a:extLst>
            </p:cNvPr>
            <p:cNvGrpSpPr/>
            <p:nvPr/>
          </p:nvGrpSpPr>
          <p:grpSpPr>
            <a:xfrm rot="5400000">
              <a:off x="5275523" y="2544826"/>
              <a:ext cx="2019325" cy="180975"/>
              <a:chOff x="2935605" y="3427095"/>
              <a:chExt cx="2174494" cy="180975"/>
            </a:xfrm>
          </p:grpSpPr>
          <p:cxnSp>
            <p:nvCxnSpPr>
              <p:cNvPr id="272" name="Straight Connector 271">
                <a:extLst>
                  <a:ext uri="{FF2B5EF4-FFF2-40B4-BE49-F238E27FC236}">
                    <a16:creationId xmlns:a16="http://schemas.microsoft.com/office/drawing/2014/main" id="{180460BF-EC66-BDAA-75B7-D87FEC6EC79A}"/>
                  </a:ext>
                </a:extLst>
              </p:cNvPr>
              <p:cNvCxnSpPr>
                <a:cxnSpLocks/>
                <a:stCxn id="275" idx="2"/>
              </p:cNvCxnSpPr>
              <p:nvPr/>
            </p:nvCxnSpPr>
            <p:spPr>
              <a:xfrm>
                <a:off x="2935605" y="3608070"/>
                <a:ext cx="2174494"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3234005E-62F1-E57D-8C3F-6B139CAD7D2D}"/>
                  </a:ext>
                </a:extLst>
              </p:cNvPr>
              <p:cNvCxnSpPr>
                <a:cxnSpLocks/>
              </p:cNvCxnSpPr>
              <p:nvPr/>
            </p:nvCxnSpPr>
            <p:spPr>
              <a:xfrm>
                <a:off x="5093393" y="3429000"/>
                <a:ext cx="0" cy="16707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id="{4D4BFC3B-8FCE-4E27-475B-9FFAD348DF7F}"/>
                  </a:ext>
                </a:extLst>
              </p:cNvPr>
              <p:cNvCxnSpPr>
                <a:cxnSpLocks/>
                <a:stCxn id="275" idx="0"/>
              </p:cNvCxnSpPr>
              <p:nvPr/>
            </p:nvCxnSpPr>
            <p:spPr>
              <a:xfrm>
                <a:off x="3131820" y="3427095"/>
                <a:ext cx="1978279" cy="190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75" name="Freeform: Shape 274">
                <a:extLst>
                  <a:ext uri="{FF2B5EF4-FFF2-40B4-BE49-F238E27FC236}">
                    <a16:creationId xmlns:a16="http://schemas.microsoft.com/office/drawing/2014/main" id="{D5B40FFF-F3BA-CC5C-9C29-AAE22D192D4C}"/>
                  </a:ext>
                </a:extLst>
              </p:cNvPr>
              <p:cNvSpPr/>
              <p:nvPr/>
            </p:nvSpPr>
            <p:spPr>
              <a:xfrm>
                <a:off x="2935605" y="3427095"/>
                <a:ext cx="196215" cy="180975"/>
              </a:xfrm>
              <a:custGeom>
                <a:avLst/>
                <a:gdLst>
                  <a:gd name="connsiteX0" fmla="*/ 196215 w 196215"/>
                  <a:gd name="connsiteY0" fmla="*/ 0 h 180975"/>
                  <a:gd name="connsiteX1" fmla="*/ 66675 w 196215"/>
                  <a:gd name="connsiteY1" fmla="*/ 51435 h 180975"/>
                  <a:gd name="connsiteX2" fmla="*/ 0 w 196215"/>
                  <a:gd name="connsiteY2" fmla="*/ 180975 h 180975"/>
                </a:gdLst>
                <a:ahLst/>
                <a:cxnLst>
                  <a:cxn ang="0">
                    <a:pos x="connsiteX0" y="connsiteY0"/>
                  </a:cxn>
                  <a:cxn ang="0">
                    <a:pos x="connsiteX1" y="connsiteY1"/>
                  </a:cxn>
                  <a:cxn ang="0">
                    <a:pos x="connsiteX2" y="connsiteY2"/>
                  </a:cxn>
                </a:cxnLst>
                <a:rect l="l" t="t" r="r" b="b"/>
                <a:pathLst>
                  <a:path w="196215" h="180975">
                    <a:moveTo>
                      <a:pt x="196215" y="0"/>
                    </a:moveTo>
                    <a:cubicBezTo>
                      <a:pt x="147796" y="10636"/>
                      <a:pt x="99377" y="21273"/>
                      <a:pt x="66675" y="51435"/>
                    </a:cubicBezTo>
                    <a:cubicBezTo>
                      <a:pt x="33972" y="81598"/>
                      <a:pt x="16986" y="131286"/>
                      <a:pt x="0" y="180975"/>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ADBB63F7-9E4B-0E0D-750F-B84F0BEA34C8}"/>
                </a:ext>
              </a:extLst>
            </p:cNvPr>
            <p:cNvGrpSpPr/>
            <p:nvPr/>
          </p:nvGrpSpPr>
          <p:grpSpPr>
            <a:xfrm>
              <a:off x="5549413" y="3250642"/>
              <a:ext cx="433315" cy="392430"/>
              <a:chOff x="5388864" y="3253740"/>
              <a:chExt cx="320421" cy="315981"/>
            </a:xfrm>
          </p:grpSpPr>
          <p:cxnSp>
            <p:nvCxnSpPr>
              <p:cNvPr id="268" name="Straight Connector 267">
                <a:extLst>
                  <a:ext uri="{FF2B5EF4-FFF2-40B4-BE49-F238E27FC236}">
                    <a16:creationId xmlns:a16="http://schemas.microsoft.com/office/drawing/2014/main" id="{F1307BE7-3CAF-B742-421C-C1632559F111}"/>
                  </a:ext>
                </a:extLst>
              </p:cNvPr>
              <p:cNvCxnSpPr>
                <a:cxnSpLocks/>
              </p:cNvCxnSpPr>
              <p:nvPr/>
            </p:nvCxnSpPr>
            <p:spPr>
              <a:xfrm>
                <a:off x="5403814" y="3402643"/>
                <a:ext cx="0" cy="16707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D97F162C-7E0D-8100-8011-7C71D435827E}"/>
                  </a:ext>
                </a:extLst>
              </p:cNvPr>
              <p:cNvCxnSpPr>
                <a:cxnSpLocks/>
              </p:cNvCxnSpPr>
              <p:nvPr/>
            </p:nvCxnSpPr>
            <p:spPr>
              <a:xfrm flipH="1">
                <a:off x="5388864" y="3561789"/>
                <a:ext cx="320421"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B6C387C1-83DD-4BBD-C2D3-71CECC8FCC70}"/>
                  </a:ext>
                </a:extLst>
              </p:cNvPr>
              <p:cNvCxnSpPr>
                <a:cxnSpLocks/>
              </p:cNvCxnSpPr>
              <p:nvPr/>
            </p:nvCxnSpPr>
            <p:spPr>
              <a:xfrm>
                <a:off x="5695279" y="3253740"/>
                <a:ext cx="0" cy="315981"/>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71" name="Freeform: Shape 270">
                <a:extLst>
                  <a:ext uri="{FF2B5EF4-FFF2-40B4-BE49-F238E27FC236}">
                    <a16:creationId xmlns:a16="http://schemas.microsoft.com/office/drawing/2014/main" id="{A44236C4-F286-5196-4EE9-269E1859090C}"/>
                  </a:ext>
                </a:extLst>
              </p:cNvPr>
              <p:cNvSpPr/>
              <p:nvPr/>
            </p:nvSpPr>
            <p:spPr>
              <a:xfrm>
                <a:off x="5391152" y="3261673"/>
                <a:ext cx="304127" cy="158115"/>
              </a:xfrm>
              <a:custGeom>
                <a:avLst/>
                <a:gdLst>
                  <a:gd name="connsiteX0" fmla="*/ 289560 w 289560"/>
                  <a:gd name="connsiteY0" fmla="*/ 0 h 158115"/>
                  <a:gd name="connsiteX1" fmla="*/ 179070 w 289560"/>
                  <a:gd name="connsiteY1" fmla="*/ 106680 h 158115"/>
                  <a:gd name="connsiteX2" fmla="*/ 0 w 289560"/>
                  <a:gd name="connsiteY2" fmla="*/ 158115 h 158115"/>
                </a:gdLst>
                <a:ahLst/>
                <a:cxnLst>
                  <a:cxn ang="0">
                    <a:pos x="connsiteX0" y="connsiteY0"/>
                  </a:cxn>
                  <a:cxn ang="0">
                    <a:pos x="connsiteX1" y="connsiteY1"/>
                  </a:cxn>
                  <a:cxn ang="0">
                    <a:pos x="connsiteX2" y="connsiteY2"/>
                  </a:cxn>
                </a:cxnLst>
                <a:rect l="l" t="t" r="r" b="b"/>
                <a:pathLst>
                  <a:path w="289560" h="158115">
                    <a:moveTo>
                      <a:pt x="289560" y="0"/>
                    </a:moveTo>
                    <a:cubicBezTo>
                      <a:pt x="258445" y="40164"/>
                      <a:pt x="227330" y="80328"/>
                      <a:pt x="179070" y="106680"/>
                    </a:cubicBezTo>
                    <a:cubicBezTo>
                      <a:pt x="130810" y="133032"/>
                      <a:pt x="65405" y="145573"/>
                      <a:pt x="0" y="158115"/>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C33006FF-3FA9-9D7C-3F66-9364B71835D1}"/>
                </a:ext>
              </a:extLst>
            </p:cNvPr>
            <p:cNvGrpSpPr/>
            <p:nvPr/>
          </p:nvGrpSpPr>
          <p:grpSpPr>
            <a:xfrm rot="5400000">
              <a:off x="5252913" y="1977747"/>
              <a:ext cx="2585716" cy="741063"/>
              <a:chOff x="2373085" y="2880360"/>
              <a:chExt cx="2756974" cy="648644"/>
            </a:xfrm>
          </p:grpSpPr>
          <p:cxnSp>
            <p:nvCxnSpPr>
              <p:cNvPr id="263" name="Straight Connector 262">
                <a:extLst>
                  <a:ext uri="{FF2B5EF4-FFF2-40B4-BE49-F238E27FC236}">
                    <a16:creationId xmlns:a16="http://schemas.microsoft.com/office/drawing/2014/main" id="{249AEF68-2D2D-00F8-EC2D-F66B9C37251D}"/>
                  </a:ext>
                </a:extLst>
              </p:cNvPr>
              <p:cNvCxnSpPr>
                <a:cxnSpLocks/>
                <a:endCxn id="267" idx="0"/>
              </p:cNvCxnSpPr>
              <p:nvPr/>
            </p:nvCxnSpPr>
            <p:spPr>
              <a:xfrm flipV="1">
                <a:off x="2373085" y="3523724"/>
                <a:ext cx="325481" cy="528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562AFD28-59AD-72A4-4CC3-6FFE1C56BD7F}"/>
                  </a:ext>
                </a:extLst>
              </p:cNvPr>
              <p:cNvCxnSpPr>
                <a:cxnSpLocks/>
                <a:endCxn id="265" idx="0"/>
              </p:cNvCxnSpPr>
              <p:nvPr/>
            </p:nvCxnSpPr>
            <p:spPr>
              <a:xfrm flipV="1">
                <a:off x="2373085" y="3078480"/>
                <a:ext cx="412025" cy="450524"/>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65" name="Freeform: Shape 264">
                <a:extLst>
                  <a:ext uri="{FF2B5EF4-FFF2-40B4-BE49-F238E27FC236}">
                    <a16:creationId xmlns:a16="http://schemas.microsoft.com/office/drawing/2014/main" id="{6D7096C8-9EF3-73C4-3E1B-81DB2C509FBD}"/>
                  </a:ext>
                </a:extLst>
              </p:cNvPr>
              <p:cNvSpPr/>
              <p:nvPr/>
            </p:nvSpPr>
            <p:spPr>
              <a:xfrm>
                <a:off x="2785110" y="2880360"/>
                <a:ext cx="2344420" cy="198120"/>
              </a:xfrm>
              <a:custGeom>
                <a:avLst/>
                <a:gdLst>
                  <a:gd name="connsiteX0" fmla="*/ 0 w 2042160"/>
                  <a:gd name="connsiteY0" fmla="*/ 83820 h 83820"/>
                  <a:gd name="connsiteX1" fmla="*/ 495300 w 2042160"/>
                  <a:gd name="connsiteY1" fmla="*/ 15240 h 83820"/>
                  <a:gd name="connsiteX2" fmla="*/ 2042160 w 2042160"/>
                  <a:gd name="connsiteY2" fmla="*/ 0 h 83820"/>
                  <a:gd name="connsiteX0" fmla="*/ 0 w 2265680"/>
                  <a:gd name="connsiteY0" fmla="*/ 134620 h 134620"/>
                  <a:gd name="connsiteX1" fmla="*/ 495300 w 2265680"/>
                  <a:gd name="connsiteY1" fmla="*/ 66040 h 134620"/>
                  <a:gd name="connsiteX2" fmla="*/ 2265680 w 2265680"/>
                  <a:gd name="connsiteY2" fmla="*/ 0 h 13462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44420"/>
                  <a:gd name="connsiteY0" fmla="*/ 198120 h 198120"/>
                  <a:gd name="connsiteX1" fmla="*/ 495300 w 2344420"/>
                  <a:gd name="connsiteY1" fmla="*/ 129540 h 198120"/>
                  <a:gd name="connsiteX2" fmla="*/ 2344420 w 2344420"/>
                  <a:gd name="connsiteY2" fmla="*/ 0 h 198120"/>
                  <a:gd name="connsiteX0" fmla="*/ 0 w 2379290"/>
                  <a:gd name="connsiteY0" fmla="*/ 198120 h 198120"/>
                  <a:gd name="connsiteX1" fmla="*/ 495300 w 2379290"/>
                  <a:gd name="connsiteY1" fmla="*/ 129540 h 198120"/>
                  <a:gd name="connsiteX2" fmla="*/ 2344420 w 2379290"/>
                  <a:gd name="connsiteY2" fmla="*/ 0 h 198120"/>
                  <a:gd name="connsiteX0" fmla="*/ 0 w 2344420"/>
                  <a:gd name="connsiteY0" fmla="*/ 198120 h 198120"/>
                  <a:gd name="connsiteX1" fmla="*/ 495300 w 2344420"/>
                  <a:gd name="connsiteY1" fmla="*/ 129540 h 198120"/>
                  <a:gd name="connsiteX2" fmla="*/ 2344420 w 2344420"/>
                  <a:gd name="connsiteY2" fmla="*/ 0 h 198120"/>
                  <a:gd name="connsiteX0" fmla="*/ 0 w 2344420"/>
                  <a:gd name="connsiteY0" fmla="*/ 198120 h 198120"/>
                  <a:gd name="connsiteX1" fmla="*/ 495300 w 2344420"/>
                  <a:gd name="connsiteY1" fmla="*/ 129540 h 198120"/>
                  <a:gd name="connsiteX2" fmla="*/ 2344420 w 2344420"/>
                  <a:gd name="connsiteY2"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Lst>
                <a:ahLst/>
                <a:cxnLst>
                  <a:cxn ang="0">
                    <a:pos x="connsiteX0" y="connsiteY0"/>
                  </a:cxn>
                  <a:cxn ang="0">
                    <a:pos x="connsiteX1" y="connsiteY1"/>
                  </a:cxn>
                  <a:cxn ang="0">
                    <a:pos x="connsiteX2" y="connsiteY2"/>
                  </a:cxn>
                  <a:cxn ang="0">
                    <a:pos x="connsiteX3" y="connsiteY3"/>
                  </a:cxn>
                </a:cxnLst>
                <a:rect l="l" t="t" r="r" b="b"/>
                <a:pathLst>
                  <a:path w="2344420" h="198120">
                    <a:moveTo>
                      <a:pt x="0" y="198120"/>
                    </a:moveTo>
                    <a:cubicBezTo>
                      <a:pt x="77470" y="170815"/>
                      <a:pt x="158792" y="125884"/>
                      <a:pt x="499152" y="111914"/>
                    </a:cubicBezTo>
                    <a:cubicBezTo>
                      <a:pt x="764794" y="105987"/>
                      <a:pt x="1284268" y="141124"/>
                      <a:pt x="1604010" y="119534"/>
                    </a:cubicBezTo>
                    <a:cubicBezTo>
                      <a:pt x="1940053" y="91617"/>
                      <a:pt x="2239645" y="72813"/>
                      <a:pt x="2344420" y="0"/>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Connector 265">
                <a:extLst>
                  <a:ext uri="{FF2B5EF4-FFF2-40B4-BE49-F238E27FC236}">
                    <a16:creationId xmlns:a16="http://schemas.microsoft.com/office/drawing/2014/main" id="{36FE971B-8D9B-85DC-5014-065B4B15B15F}"/>
                  </a:ext>
                </a:extLst>
              </p:cNvPr>
              <p:cNvCxnSpPr>
                <a:cxnSpLocks/>
                <a:endCxn id="267" idx="2"/>
              </p:cNvCxnSpPr>
              <p:nvPr/>
            </p:nvCxnSpPr>
            <p:spPr>
              <a:xfrm>
                <a:off x="5122799" y="2880360"/>
                <a:ext cx="7260" cy="27129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67" name="Freeform: Shape 266">
                <a:extLst>
                  <a:ext uri="{FF2B5EF4-FFF2-40B4-BE49-F238E27FC236}">
                    <a16:creationId xmlns:a16="http://schemas.microsoft.com/office/drawing/2014/main" id="{31266298-299D-99E8-E07F-C00B7491A156}"/>
                  </a:ext>
                </a:extLst>
              </p:cNvPr>
              <p:cNvSpPr/>
              <p:nvPr/>
            </p:nvSpPr>
            <p:spPr>
              <a:xfrm>
                <a:off x="2698566" y="3151655"/>
                <a:ext cx="2431493" cy="372069"/>
              </a:xfrm>
              <a:custGeom>
                <a:avLst/>
                <a:gdLst>
                  <a:gd name="connsiteX0" fmla="*/ 0 w 2366010"/>
                  <a:gd name="connsiteY0" fmla="*/ 108592 h 108592"/>
                  <a:gd name="connsiteX1" fmla="*/ 483870 w 2366010"/>
                  <a:gd name="connsiteY1" fmla="*/ 9532 h 108592"/>
                  <a:gd name="connsiteX2" fmla="*/ 2366010 w 2366010"/>
                  <a:gd name="connsiteY2" fmla="*/ 9532 h 108592"/>
                  <a:gd name="connsiteX0" fmla="*/ 0 w 2366010"/>
                  <a:gd name="connsiteY0" fmla="*/ 114811 h 114811"/>
                  <a:gd name="connsiteX1" fmla="*/ 483870 w 2366010"/>
                  <a:gd name="connsiteY1" fmla="*/ 15751 h 114811"/>
                  <a:gd name="connsiteX2" fmla="*/ 2366010 w 2366010"/>
                  <a:gd name="connsiteY2" fmla="*/ 4411 h 114811"/>
                  <a:gd name="connsiteX0" fmla="*/ 0 w 2366010"/>
                  <a:gd name="connsiteY0" fmla="*/ 110400 h 110400"/>
                  <a:gd name="connsiteX1" fmla="*/ 483870 w 2366010"/>
                  <a:gd name="connsiteY1" fmla="*/ 11340 h 110400"/>
                  <a:gd name="connsiteX2" fmla="*/ 2366010 w 2366010"/>
                  <a:gd name="connsiteY2" fmla="*/ 0 h 110400"/>
                  <a:gd name="connsiteX0" fmla="*/ 0 w 2366010"/>
                  <a:gd name="connsiteY0" fmla="*/ 110400 h 110400"/>
                  <a:gd name="connsiteX1" fmla="*/ 483870 w 2366010"/>
                  <a:gd name="connsiteY1" fmla="*/ 11340 h 110400"/>
                  <a:gd name="connsiteX2" fmla="*/ 2366010 w 2366010"/>
                  <a:gd name="connsiteY2" fmla="*/ 0 h 110400"/>
                  <a:gd name="connsiteX0" fmla="*/ 0 w 2366010"/>
                  <a:gd name="connsiteY0" fmla="*/ 110400 h 110400"/>
                  <a:gd name="connsiteX1" fmla="*/ 483870 w 2366010"/>
                  <a:gd name="connsiteY1" fmla="*/ 21649 h 110400"/>
                  <a:gd name="connsiteX2" fmla="*/ 2366010 w 2366010"/>
                  <a:gd name="connsiteY2" fmla="*/ 0 h 110400"/>
                  <a:gd name="connsiteX0" fmla="*/ 0 w 2441123"/>
                  <a:gd name="connsiteY0" fmla="*/ 171107 h 171107"/>
                  <a:gd name="connsiteX1" fmla="*/ 558983 w 2441123"/>
                  <a:gd name="connsiteY1" fmla="*/ 21649 h 171107"/>
                  <a:gd name="connsiteX2" fmla="*/ 2441123 w 2441123"/>
                  <a:gd name="connsiteY2" fmla="*/ 0 h 171107"/>
                  <a:gd name="connsiteX0" fmla="*/ 0 w 2427641"/>
                  <a:gd name="connsiteY0" fmla="*/ 170357 h 170357"/>
                  <a:gd name="connsiteX1" fmla="*/ 558983 w 2427641"/>
                  <a:gd name="connsiteY1" fmla="*/ 20899 h 170357"/>
                  <a:gd name="connsiteX2" fmla="*/ 2427641 w 2427641"/>
                  <a:gd name="connsiteY2" fmla="*/ 0 h 170357"/>
                  <a:gd name="connsiteX0" fmla="*/ 0 w 2427641"/>
                  <a:gd name="connsiteY0" fmla="*/ 170357 h 170357"/>
                  <a:gd name="connsiteX1" fmla="*/ 558983 w 2427641"/>
                  <a:gd name="connsiteY1" fmla="*/ 20899 h 170357"/>
                  <a:gd name="connsiteX2" fmla="*/ 2427641 w 2427641"/>
                  <a:gd name="connsiteY2" fmla="*/ 0 h 170357"/>
                  <a:gd name="connsiteX0" fmla="*/ 0 w 2429567"/>
                  <a:gd name="connsiteY0" fmla="*/ 163605 h 163605"/>
                  <a:gd name="connsiteX1" fmla="*/ 558983 w 2429567"/>
                  <a:gd name="connsiteY1" fmla="*/ 14147 h 163605"/>
                  <a:gd name="connsiteX2" fmla="*/ 2429567 w 2429567"/>
                  <a:gd name="connsiteY2" fmla="*/ 0 h 163605"/>
                  <a:gd name="connsiteX0" fmla="*/ 0 w 2429567"/>
                  <a:gd name="connsiteY0" fmla="*/ 163605 h 163605"/>
                  <a:gd name="connsiteX1" fmla="*/ 558983 w 2429567"/>
                  <a:gd name="connsiteY1" fmla="*/ 14147 h 163605"/>
                  <a:gd name="connsiteX2" fmla="*/ 2429567 w 2429567"/>
                  <a:gd name="connsiteY2" fmla="*/ 0 h 163605"/>
                  <a:gd name="connsiteX0" fmla="*/ 0 w 2435345"/>
                  <a:gd name="connsiteY0" fmla="*/ 160731 h 160731"/>
                  <a:gd name="connsiteX1" fmla="*/ 558983 w 2435345"/>
                  <a:gd name="connsiteY1" fmla="*/ 11273 h 160731"/>
                  <a:gd name="connsiteX2" fmla="*/ 2435345 w 2435345"/>
                  <a:gd name="connsiteY2" fmla="*/ 877 h 160731"/>
                  <a:gd name="connsiteX0" fmla="*/ 0 w 2416085"/>
                  <a:gd name="connsiteY0" fmla="*/ 160731 h 160731"/>
                  <a:gd name="connsiteX1" fmla="*/ 558983 w 2416085"/>
                  <a:gd name="connsiteY1" fmla="*/ 11273 h 160731"/>
                  <a:gd name="connsiteX2" fmla="*/ 2416085 w 2416085"/>
                  <a:gd name="connsiteY2" fmla="*/ 877 h 160731"/>
                  <a:gd name="connsiteX0" fmla="*/ 0 w 2416085"/>
                  <a:gd name="connsiteY0" fmla="*/ 159854 h 159854"/>
                  <a:gd name="connsiteX1" fmla="*/ 558983 w 2416085"/>
                  <a:gd name="connsiteY1" fmla="*/ 10396 h 159854"/>
                  <a:gd name="connsiteX2" fmla="*/ 2416085 w 2416085"/>
                  <a:gd name="connsiteY2" fmla="*/ 0 h 159854"/>
                  <a:gd name="connsiteX0" fmla="*/ 0 w 2431493"/>
                  <a:gd name="connsiteY0" fmla="*/ 158354 h 158354"/>
                  <a:gd name="connsiteX1" fmla="*/ 558983 w 2431493"/>
                  <a:gd name="connsiteY1" fmla="*/ 8896 h 158354"/>
                  <a:gd name="connsiteX2" fmla="*/ 2431493 w 2431493"/>
                  <a:gd name="connsiteY2" fmla="*/ 0 h 158354"/>
                </a:gdLst>
                <a:ahLst/>
                <a:cxnLst>
                  <a:cxn ang="0">
                    <a:pos x="connsiteX0" y="connsiteY0"/>
                  </a:cxn>
                  <a:cxn ang="0">
                    <a:pos x="connsiteX1" y="connsiteY1"/>
                  </a:cxn>
                  <a:cxn ang="0">
                    <a:pos x="connsiteX2" y="connsiteY2"/>
                  </a:cxn>
                </a:cxnLst>
                <a:rect l="l" t="t" r="r" b="b"/>
                <a:pathLst>
                  <a:path w="2431493" h="158354">
                    <a:moveTo>
                      <a:pt x="0" y="158354"/>
                    </a:moveTo>
                    <a:cubicBezTo>
                      <a:pt x="132078" y="45062"/>
                      <a:pt x="164648" y="25406"/>
                      <a:pt x="558983" y="8896"/>
                    </a:cubicBezTo>
                    <a:lnTo>
                      <a:pt x="2431493" y="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5" name="Straight Connector 164">
              <a:extLst>
                <a:ext uri="{FF2B5EF4-FFF2-40B4-BE49-F238E27FC236}">
                  <a16:creationId xmlns:a16="http://schemas.microsoft.com/office/drawing/2014/main" id="{DC21493F-766A-052B-86E8-2BB54108377C}"/>
                </a:ext>
              </a:extLst>
            </p:cNvPr>
            <p:cNvCxnSpPr>
              <a:cxnSpLocks/>
            </p:cNvCxnSpPr>
            <p:nvPr/>
          </p:nvCxnSpPr>
          <p:spPr>
            <a:xfrm>
              <a:off x="7064799" y="1595839"/>
              <a:ext cx="0" cy="1572554"/>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166" name="Freeform: Shape 165">
              <a:extLst>
                <a:ext uri="{FF2B5EF4-FFF2-40B4-BE49-F238E27FC236}">
                  <a16:creationId xmlns:a16="http://schemas.microsoft.com/office/drawing/2014/main" id="{78C28478-40CB-6E3C-E98F-382D56C00EC8}"/>
                </a:ext>
              </a:extLst>
            </p:cNvPr>
            <p:cNvSpPr/>
            <p:nvPr/>
          </p:nvSpPr>
          <p:spPr>
            <a:xfrm>
              <a:off x="7060458" y="3167147"/>
              <a:ext cx="666750" cy="444783"/>
            </a:xfrm>
            <a:custGeom>
              <a:avLst/>
              <a:gdLst>
                <a:gd name="connsiteX0" fmla="*/ 0 w 643890"/>
                <a:gd name="connsiteY0" fmla="*/ 0 h 430530"/>
                <a:gd name="connsiteX1" fmla="*/ 129540 w 643890"/>
                <a:gd name="connsiteY1" fmla="*/ 274320 h 430530"/>
                <a:gd name="connsiteX2" fmla="*/ 643890 w 643890"/>
                <a:gd name="connsiteY2" fmla="*/ 430530 h 430530"/>
                <a:gd name="connsiteX0" fmla="*/ 0 w 643890"/>
                <a:gd name="connsiteY0" fmla="*/ 0 h 430530"/>
                <a:gd name="connsiteX1" fmla="*/ 124460 w 643890"/>
                <a:gd name="connsiteY1" fmla="*/ 320040 h 430530"/>
                <a:gd name="connsiteX2" fmla="*/ 643890 w 643890"/>
                <a:gd name="connsiteY2" fmla="*/ 430530 h 430530"/>
                <a:gd name="connsiteX0" fmla="*/ 0 w 661670"/>
                <a:gd name="connsiteY0" fmla="*/ 0 h 415290"/>
                <a:gd name="connsiteX1" fmla="*/ 124460 w 661670"/>
                <a:gd name="connsiteY1" fmla="*/ 320040 h 415290"/>
                <a:gd name="connsiteX2" fmla="*/ 661670 w 661670"/>
                <a:gd name="connsiteY2" fmla="*/ 415290 h 415290"/>
                <a:gd name="connsiteX0" fmla="*/ 0 w 661670"/>
                <a:gd name="connsiteY0" fmla="*/ 0 h 415290"/>
                <a:gd name="connsiteX1" fmla="*/ 124460 w 661670"/>
                <a:gd name="connsiteY1" fmla="*/ 320040 h 415290"/>
                <a:gd name="connsiteX2" fmla="*/ 661670 w 661670"/>
                <a:gd name="connsiteY2" fmla="*/ 415290 h 415290"/>
                <a:gd name="connsiteX0" fmla="*/ 0 w 661670"/>
                <a:gd name="connsiteY0" fmla="*/ 0 h 418884"/>
                <a:gd name="connsiteX1" fmla="*/ 124460 w 661670"/>
                <a:gd name="connsiteY1" fmla="*/ 320040 h 418884"/>
                <a:gd name="connsiteX2" fmla="*/ 661670 w 661670"/>
                <a:gd name="connsiteY2" fmla="*/ 415290 h 418884"/>
                <a:gd name="connsiteX0" fmla="*/ 0 w 661670"/>
                <a:gd name="connsiteY0" fmla="*/ 0 h 426092"/>
                <a:gd name="connsiteX1" fmla="*/ 124460 w 661670"/>
                <a:gd name="connsiteY1" fmla="*/ 320040 h 426092"/>
                <a:gd name="connsiteX2" fmla="*/ 661670 w 661670"/>
                <a:gd name="connsiteY2" fmla="*/ 422910 h 426092"/>
                <a:gd name="connsiteX0" fmla="*/ 0 w 661670"/>
                <a:gd name="connsiteY0" fmla="*/ 0 h 423544"/>
                <a:gd name="connsiteX1" fmla="*/ 124460 w 661670"/>
                <a:gd name="connsiteY1" fmla="*/ 320040 h 423544"/>
                <a:gd name="connsiteX2" fmla="*/ 661670 w 661670"/>
                <a:gd name="connsiteY2" fmla="*/ 422910 h 423544"/>
                <a:gd name="connsiteX0" fmla="*/ 0 w 666750"/>
                <a:gd name="connsiteY0" fmla="*/ 0 h 436103"/>
                <a:gd name="connsiteX1" fmla="*/ 124460 w 666750"/>
                <a:gd name="connsiteY1" fmla="*/ 320040 h 436103"/>
                <a:gd name="connsiteX2" fmla="*/ 666750 w 666750"/>
                <a:gd name="connsiteY2" fmla="*/ 435610 h 436103"/>
                <a:gd name="connsiteX0" fmla="*/ 0 w 666750"/>
                <a:gd name="connsiteY0" fmla="*/ 0 h 435610"/>
                <a:gd name="connsiteX1" fmla="*/ 124460 w 666750"/>
                <a:gd name="connsiteY1" fmla="*/ 320040 h 435610"/>
                <a:gd name="connsiteX2" fmla="*/ 666750 w 666750"/>
                <a:gd name="connsiteY2" fmla="*/ 435610 h 435610"/>
              </a:gdLst>
              <a:ahLst/>
              <a:cxnLst>
                <a:cxn ang="0">
                  <a:pos x="connsiteX0" y="connsiteY0"/>
                </a:cxn>
                <a:cxn ang="0">
                  <a:pos x="connsiteX1" y="connsiteY1"/>
                </a:cxn>
                <a:cxn ang="0">
                  <a:pos x="connsiteX2" y="connsiteY2"/>
                </a:cxn>
              </a:cxnLst>
              <a:rect l="l" t="t" r="r" b="b"/>
              <a:pathLst>
                <a:path w="666750" h="435610">
                  <a:moveTo>
                    <a:pt x="0" y="0"/>
                  </a:moveTo>
                  <a:cubicBezTo>
                    <a:pt x="11112" y="101282"/>
                    <a:pt x="17145" y="248285"/>
                    <a:pt x="124460" y="320040"/>
                  </a:cubicBezTo>
                  <a:cubicBezTo>
                    <a:pt x="231775" y="391795"/>
                    <a:pt x="463232" y="428942"/>
                    <a:pt x="666750" y="435610"/>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19DA41D3-3563-A133-6F5E-8726B6CFDF7D}"/>
                </a:ext>
              </a:extLst>
            </p:cNvPr>
            <p:cNvCxnSpPr>
              <a:cxnSpLocks/>
            </p:cNvCxnSpPr>
            <p:nvPr/>
          </p:nvCxnSpPr>
          <p:spPr>
            <a:xfrm>
              <a:off x="7727208" y="3611930"/>
              <a:ext cx="3721100"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grpSp>
          <p:nvGrpSpPr>
            <p:cNvPr id="168" name="Group 167">
              <a:extLst>
                <a:ext uri="{FF2B5EF4-FFF2-40B4-BE49-F238E27FC236}">
                  <a16:creationId xmlns:a16="http://schemas.microsoft.com/office/drawing/2014/main" id="{3E524C1E-C6DA-FB9A-F794-72C52679675B}"/>
                </a:ext>
              </a:extLst>
            </p:cNvPr>
            <p:cNvGrpSpPr/>
            <p:nvPr/>
          </p:nvGrpSpPr>
          <p:grpSpPr>
            <a:xfrm flipH="1" flipV="1">
              <a:off x="215966" y="4800600"/>
              <a:ext cx="11232342" cy="3422675"/>
              <a:chOff x="443903" y="1565909"/>
              <a:chExt cx="11232342" cy="3422675"/>
            </a:xfrm>
          </p:grpSpPr>
          <p:grpSp>
            <p:nvGrpSpPr>
              <p:cNvPr id="218" name="Group 217">
                <a:extLst>
                  <a:ext uri="{FF2B5EF4-FFF2-40B4-BE49-F238E27FC236}">
                    <a16:creationId xmlns:a16="http://schemas.microsoft.com/office/drawing/2014/main" id="{3CD119F7-F8C5-D894-145F-444742D94CF3}"/>
                  </a:ext>
                </a:extLst>
              </p:cNvPr>
              <p:cNvGrpSpPr/>
              <p:nvPr/>
            </p:nvGrpSpPr>
            <p:grpSpPr>
              <a:xfrm>
                <a:off x="3595367" y="1565909"/>
                <a:ext cx="2115208" cy="2580639"/>
                <a:chOff x="2994991" y="162560"/>
                <a:chExt cx="2115208" cy="2580639"/>
              </a:xfrm>
            </p:grpSpPr>
            <p:sp>
              <p:nvSpPr>
                <p:cNvPr id="260" name="Arc 259">
                  <a:extLst>
                    <a:ext uri="{FF2B5EF4-FFF2-40B4-BE49-F238E27FC236}">
                      <a16:creationId xmlns:a16="http://schemas.microsoft.com/office/drawing/2014/main" id="{3B75A918-320E-C6B8-642A-612440376C1C}"/>
                    </a:ext>
                  </a:extLst>
                </p:cNvPr>
                <p:cNvSpPr/>
                <p:nvPr/>
              </p:nvSpPr>
              <p:spPr>
                <a:xfrm rot="5400000">
                  <a:off x="4250386" y="1883387"/>
                  <a:ext cx="730549" cy="989076"/>
                </a:xfrm>
                <a:prstGeom prst="arc">
                  <a:avLst>
                    <a:gd name="adj1" fmla="val 16148974"/>
                    <a:gd name="adj2" fmla="val 96819"/>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61" name="Straight Connector 260">
                  <a:extLst>
                    <a:ext uri="{FF2B5EF4-FFF2-40B4-BE49-F238E27FC236}">
                      <a16:creationId xmlns:a16="http://schemas.microsoft.com/office/drawing/2014/main" id="{9A1022B9-9807-3DBC-B77D-C9F6643849A9}"/>
                    </a:ext>
                  </a:extLst>
                </p:cNvPr>
                <p:cNvCxnSpPr>
                  <a:cxnSpLocks/>
                  <a:stCxn id="260" idx="0"/>
                </p:cNvCxnSpPr>
                <p:nvPr/>
              </p:nvCxnSpPr>
              <p:spPr>
                <a:xfrm flipV="1">
                  <a:off x="5110099" y="162560"/>
                  <a:ext cx="0" cy="2208026"/>
                </a:xfrm>
                <a:prstGeom prst="line">
                  <a:avLst/>
                </a:prstGeom>
                <a:ln w="38100"/>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8E4F5C82-8502-560B-D0A5-A537FB45151D}"/>
                    </a:ext>
                  </a:extLst>
                </p:cNvPr>
                <p:cNvCxnSpPr>
                  <a:cxnSpLocks/>
                  <a:stCxn id="260" idx="2"/>
                </p:cNvCxnSpPr>
                <p:nvPr/>
              </p:nvCxnSpPr>
              <p:spPr>
                <a:xfrm flipH="1">
                  <a:off x="2994991" y="2743121"/>
                  <a:ext cx="1610382" cy="0"/>
                </a:xfrm>
                <a:prstGeom prst="line">
                  <a:avLst/>
                </a:prstGeom>
                <a:ln w="38100"/>
              </p:spPr>
              <p:style>
                <a:lnRef idx="2">
                  <a:schemeClr val="dk1"/>
                </a:lnRef>
                <a:fillRef idx="0">
                  <a:schemeClr val="dk1"/>
                </a:fillRef>
                <a:effectRef idx="1">
                  <a:schemeClr val="dk1"/>
                </a:effectRef>
                <a:fontRef idx="minor">
                  <a:schemeClr val="tx1"/>
                </a:fontRef>
              </p:style>
            </p:cxnSp>
          </p:grpSp>
          <p:sp>
            <p:nvSpPr>
              <p:cNvPr id="219" name="Freeform: Shape 218">
                <a:extLst>
                  <a:ext uri="{FF2B5EF4-FFF2-40B4-BE49-F238E27FC236}">
                    <a16:creationId xmlns:a16="http://schemas.microsoft.com/office/drawing/2014/main" id="{6D830065-D512-49B2-BD9A-E9B0C13564BA}"/>
                  </a:ext>
                </a:extLst>
              </p:cNvPr>
              <p:cNvSpPr/>
              <p:nvPr/>
            </p:nvSpPr>
            <p:spPr>
              <a:xfrm>
                <a:off x="2373631" y="4146548"/>
                <a:ext cx="1219882" cy="838197"/>
              </a:xfrm>
              <a:custGeom>
                <a:avLst/>
                <a:gdLst>
                  <a:gd name="connsiteX0" fmla="*/ 1035149 w 1035149"/>
                  <a:gd name="connsiteY0" fmla="*/ 0 h 548139"/>
                  <a:gd name="connsiteX1" fmla="*/ 712061 w 1035149"/>
                  <a:gd name="connsiteY1" fmla="*/ 91440 h 548139"/>
                  <a:gd name="connsiteX2" fmla="*/ 242669 w 1035149"/>
                  <a:gd name="connsiteY2" fmla="*/ 469392 h 548139"/>
                  <a:gd name="connsiteX3" fmla="*/ 17117 w 1035149"/>
                  <a:gd name="connsiteY3" fmla="*/ 542544 h 548139"/>
                  <a:gd name="connsiteX0" fmla="*/ 1031913 w 1031913"/>
                  <a:gd name="connsiteY0" fmla="*/ 0 h 555681"/>
                  <a:gd name="connsiteX1" fmla="*/ 708825 w 1031913"/>
                  <a:gd name="connsiteY1" fmla="*/ 91440 h 555681"/>
                  <a:gd name="connsiteX2" fmla="*/ 239433 w 1031913"/>
                  <a:gd name="connsiteY2" fmla="*/ 469392 h 555681"/>
                  <a:gd name="connsiteX3" fmla="*/ 17359 w 1031913"/>
                  <a:gd name="connsiteY3" fmla="*/ 551109 h 555681"/>
                  <a:gd name="connsiteX0" fmla="*/ 1032508 w 1032508"/>
                  <a:gd name="connsiteY0" fmla="*/ 0 h 551109"/>
                  <a:gd name="connsiteX1" fmla="*/ 709420 w 1032508"/>
                  <a:gd name="connsiteY1" fmla="*/ 91440 h 551109"/>
                  <a:gd name="connsiteX2" fmla="*/ 240028 w 1032508"/>
                  <a:gd name="connsiteY2" fmla="*/ 469392 h 551109"/>
                  <a:gd name="connsiteX3" fmla="*/ 17954 w 1032508"/>
                  <a:gd name="connsiteY3" fmla="*/ 551109 h 551109"/>
                  <a:gd name="connsiteX0" fmla="*/ 1034930 w 1034930"/>
                  <a:gd name="connsiteY0" fmla="*/ 0 h 551109"/>
                  <a:gd name="connsiteX1" fmla="*/ 711842 w 1034930"/>
                  <a:gd name="connsiteY1" fmla="*/ 91440 h 551109"/>
                  <a:gd name="connsiteX2" fmla="*/ 242450 w 1034930"/>
                  <a:gd name="connsiteY2" fmla="*/ 469392 h 551109"/>
                  <a:gd name="connsiteX3" fmla="*/ 20376 w 1034930"/>
                  <a:gd name="connsiteY3" fmla="*/ 551109 h 551109"/>
                  <a:gd name="connsiteX0" fmla="*/ 1128430 w 1128430"/>
                  <a:gd name="connsiteY0" fmla="*/ 0 h 561387"/>
                  <a:gd name="connsiteX1" fmla="*/ 805342 w 1128430"/>
                  <a:gd name="connsiteY1" fmla="*/ 91440 h 561387"/>
                  <a:gd name="connsiteX2" fmla="*/ 335950 w 1128430"/>
                  <a:gd name="connsiteY2" fmla="*/ 469392 h 561387"/>
                  <a:gd name="connsiteX3" fmla="*/ 14744 w 1128430"/>
                  <a:gd name="connsiteY3" fmla="*/ 561387 h 561387"/>
                  <a:gd name="connsiteX0" fmla="*/ 1113686 w 1113686"/>
                  <a:gd name="connsiteY0" fmla="*/ 0 h 561387"/>
                  <a:gd name="connsiteX1" fmla="*/ 790598 w 1113686"/>
                  <a:gd name="connsiteY1" fmla="*/ 91440 h 561387"/>
                  <a:gd name="connsiteX2" fmla="*/ 321206 w 1113686"/>
                  <a:gd name="connsiteY2" fmla="*/ 469392 h 561387"/>
                  <a:gd name="connsiteX3" fmla="*/ 0 w 1113686"/>
                  <a:gd name="connsiteY3" fmla="*/ 561387 h 561387"/>
                  <a:gd name="connsiteX0" fmla="*/ 1113686 w 1113686"/>
                  <a:gd name="connsiteY0" fmla="*/ 0 h 561387"/>
                  <a:gd name="connsiteX1" fmla="*/ 790598 w 1113686"/>
                  <a:gd name="connsiteY1" fmla="*/ 91440 h 561387"/>
                  <a:gd name="connsiteX2" fmla="*/ 321206 w 1113686"/>
                  <a:gd name="connsiteY2" fmla="*/ 469392 h 561387"/>
                  <a:gd name="connsiteX3" fmla="*/ 0 w 1113686"/>
                  <a:gd name="connsiteY3" fmla="*/ 561387 h 561387"/>
                  <a:gd name="connsiteX0" fmla="*/ 1113686 w 1113686"/>
                  <a:gd name="connsiteY0" fmla="*/ 0 h 545971"/>
                  <a:gd name="connsiteX1" fmla="*/ 790598 w 1113686"/>
                  <a:gd name="connsiteY1" fmla="*/ 91440 h 545971"/>
                  <a:gd name="connsiteX2" fmla="*/ 321206 w 1113686"/>
                  <a:gd name="connsiteY2" fmla="*/ 469392 h 545971"/>
                  <a:gd name="connsiteX3" fmla="*/ 0 w 1113686"/>
                  <a:gd name="connsiteY3" fmla="*/ 545971 h 545971"/>
                  <a:gd name="connsiteX0" fmla="*/ 1113686 w 1113686"/>
                  <a:gd name="connsiteY0" fmla="*/ 0 h 545971"/>
                  <a:gd name="connsiteX1" fmla="*/ 790598 w 1113686"/>
                  <a:gd name="connsiteY1" fmla="*/ 91440 h 545971"/>
                  <a:gd name="connsiteX2" fmla="*/ 321206 w 1113686"/>
                  <a:gd name="connsiteY2" fmla="*/ 469392 h 545971"/>
                  <a:gd name="connsiteX3" fmla="*/ 0 w 1113686"/>
                  <a:gd name="connsiteY3" fmla="*/ 545971 h 545971"/>
                  <a:gd name="connsiteX0" fmla="*/ 1113686 w 1113686"/>
                  <a:gd name="connsiteY0" fmla="*/ 0 h 545971"/>
                  <a:gd name="connsiteX1" fmla="*/ 790598 w 1113686"/>
                  <a:gd name="connsiteY1" fmla="*/ 91440 h 545971"/>
                  <a:gd name="connsiteX2" fmla="*/ 321206 w 1113686"/>
                  <a:gd name="connsiteY2" fmla="*/ 469392 h 545971"/>
                  <a:gd name="connsiteX3" fmla="*/ 0 w 1113686"/>
                  <a:gd name="connsiteY3" fmla="*/ 545971 h 545971"/>
                  <a:gd name="connsiteX0" fmla="*/ 1113686 w 1113686"/>
                  <a:gd name="connsiteY0" fmla="*/ 0 h 545971"/>
                  <a:gd name="connsiteX1" fmla="*/ 790598 w 1113686"/>
                  <a:gd name="connsiteY1" fmla="*/ 91440 h 545971"/>
                  <a:gd name="connsiteX2" fmla="*/ 317728 w 1113686"/>
                  <a:gd name="connsiteY2" fmla="*/ 462540 h 545971"/>
                  <a:gd name="connsiteX3" fmla="*/ 0 w 1113686"/>
                  <a:gd name="connsiteY3" fmla="*/ 545971 h 545971"/>
                  <a:gd name="connsiteX0" fmla="*/ 1113686 w 1113686"/>
                  <a:gd name="connsiteY0" fmla="*/ 0 h 546142"/>
                  <a:gd name="connsiteX1" fmla="*/ 790598 w 1113686"/>
                  <a:gd name="connsiteY1" fmla="*/ 91440 h 546142"/>
                  <a:gd name="connsiteX2" fmla="*/ 317728 w 1113686"/>
                  <a:gd name="connsiteY2" fmla="*/ 462540 h 546142"/>
                  <a:gd name="connsiteX3" fmla="*/ 0 w 1113686"/>
                  <a:gd name="connsiteY3" fmla="*/ 545971 h 546142"/>
                </a:gdLst>
                <a:ahLst/>
                <a:cxnLst>
                  <a:cxn ang="0">
                    <a:pos x="connsiteX0" y="connsiteY0"/>
                  </a:cxn>
                  <a:cxn ang="0">
                    <a:pos x="connsiteX1" y="connsiteY1"/>
                  </a:cxn>
                  <a:cxn ang="0">
                    <a:pos x="connsiteX2" y="connsiteY2"/>
                  </a:cxn>
                  <a:cxn ang="0">
                    <a:pos x="connsiteX3" y="connsiteY3"/>
                  </a:cxn>
                </a:cxnLst>
                <a:rect l="l" t="t" r="r" b="b"/>
                <a:pathLst>
                  <a:path w="1113686" h="546142">
                    <a:moveTo>
                      <a:pt x="1113686" y="0"/>
                    </a:moveTo>
                    <a:cubicBezTo>
                      <a:pt x="1018182" y="6604"/>
                      <a:pt x="923258" y="14350"/>
                      <a:pt x="790598" y="91440"/>
                    </a:cubicBezTo>
                    <a:cubicBezTo>
                      <a:pt x="657938" y="168530"/>
                      <a:pt x="433552" y="387356"/>
                      <a:pt x="317728" y="462540"/>
                    </a:cubicBezTo>
                    <a:cubicBezTo>
                      <a:pt x="212339" y="554853"/>
                      <a:pt x="162357" y="545795"/>
                      <a:pt x="0" y="545971"/>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0" name="Straight Connector 219">
                <a:extLst>
                  <a:ext uri="{FF2B5EF4-FFF2-40B4-BE49-F238E27FC236}">
                    <a16:creationId xmlns:a16="http://schemas.microsoft.com/office/drawing/2014/main" id="{4798F38D-6036-67D3-8642-81C87C6661A5}"/>
                  </a:ext>
                </a:extLst>
              </p:cNvPr>
              <p:cNvCxnSpPr>
                <a:cxnSpLocks/>
              </p:cNvCxnSpPr>
              <p:nvPr/>
            </p:nvCxnSpPr>
            <p:spPr>
              <a:xfrm flipH="1" flipV="1">
                <a:off x="443903" y="4984745"/>
                <a:ext cx="1931891"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grpSp>
            <p:nvGrpSpPr>
              <p:cNvPr id="221" name="Group 220">
                <a:extLst>
                  <a:ext uri="{FF2B5EF4-FFF2-40B4-BE49-F238E27FC236}">
                    <a16:creationId xmlns:a16="http://schemas.microsoft.com/office/drawing/2014/main" id="{EDB76809-1DEA-B041-9BF2-CE6C742C6AD7}"/>
                  </a:ext>
                </a:extLst>
              </p:cNvPr>
              <p:cNvGrpSpPr/>
              <p:nvPr/>
            </p:nvGrpSpPr>
            <p:grpSpPr>
              <a:xfrm>
                <a:off x="2974007" y="4283706"/>
                <a:ext cx="2726943" cy="701036"/>
                <a:chOff x="2373085" y="2880360"/>
                <a:chExt cx="2756974" cy="648644"/>
              </a:xfrm>
            </p:grpSpPr>
            <p:cxnSp>
              <p:nvCxnSpPr>
                <p:cNvPr id="255" name="Straight Connector 254">
                  <a:extLst>
                    <a:ext uri="{FF2B5EF4-FFF2-40B4-BE49-F238E27FC236}">
                      <a16:creationId xmlns:a16="http://schemas.microsoft.com/office/drawing/2014/main" id="{6F7A9839-272B-D305-B801-6865B8E32BA9}"/>
                    </a:ext>
                  </a:extLst>
                </p:cNvPr>
                <p:cNvCxnSpPr>
                  <a:cxnSpLocks/>
                  <a:endCxn id="259" idx="0"/>
                </p:cNvCxnSpPr>
                <p:nvPr/>
              </p:nvCxnSpPr>
              <p:spPr>
                <a:xfrm flipV="1">
                  <a:off x="2373085" y="3523724"/>
                  <a:ext cx="325481" cy="528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FC7A8387-7A81-B483-7998-6F055D343F50}"/>
                    </a:ext>
                  </a:extLst>
                </p:cNvPr>
                <p:cNvCxnSpPr>
                  <a:cxnSpLocks/>
                  <a:endCxn id="257" idx="0"/>
                </p:cNvCxnSpPr>
                <p:nvPr/>
              </p:nvCxnSpPr>
              <p:spPr>
                <a:xfrm flipV="1">
                  <a:off x="2373085" y="3078480"/>
                  <a:ext cx="412025" cy="450524"/>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57" name="Freeform: Shape 256">
                  <a:extLst>
                    <a:ext uri="{FF2B5EF4-FFF2-40B4-BE49-F238E27FC236}">
                      <a16:creationId xmlns:a16="http://schemas.microsoft.com/office/drawing/2014/main" id="{561035D6-15AE-7D48-75EC-FAF80AB212AC}"/>
                    </a:ext>
                  </a:extLst>
                </p:cNvPr>
                <p:cNvSpPr/>
                <p:nvPr/>
              </p:nvSpPr>
              <p:spPr>
                <a:xfrm>
                  <a:off x="2785110" y="2880360"/>
                  <a:ext cx="2344420" cy="198120"/>
                </a:xfrm>
                <a:custGeom>
                  <a:avLst/>
                  <a:gdLst>
                    <a:gd name="connsiteX0" fmla="*/ 0 w 2042160"/>
                    <a:gd name="connsiteY0" fmla="*/ 83820 h 83820"/>
                    <a:gd name="connsiteX1" fmla="*/ 495300 w 2042160"/>
                    <a:gd name="connsiteY1" fmla="*/ 15240 h 83820"/>
                    <a:gd name="connsiteX2" fmla="*/ 2042160 w 2042160"/>
                    <a:gd name="connsiteY2" fmla="*/ 0 h 83820"/>
                    <a:gd name="connsiteX0" fmla="*/ 0 w 2265680"/>
                    <a:gd name="connsiteY0" fmla="*/ 134620 h 134620"/>
                    <a:gd name="connsiteX1" fmla="*/ 495300 w 2265680"/>
                    <a:gd name="connsiteY1" fmla="*/ 66040 h 134620"/>
                    <a:gd name="connsiteX2" fmla="*/ 2265680 w 2265680"/>
                    <a:gd name="connsiteY2" fmla="*/ 0 h 13462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44420"/>
                    <a:gd name="connsiteY0" fmla="*/ 198120 h 198120"/>
                    <a:gd name="connsiteX1" fmla="*/ 495300 w 2344420"/>
                    <a:gd name="connsiteY1" fmla="*/ 129540 h 198120"/>
                    <a:gd name="connsiteX2" fmla="*/ 2344420 w 2344420"/>
                    <a:gd name="connsiteY2" fmla="*/ 0 h 198120"/>
                    <a:gd name="connsiteX0" fmla="*/ 0 w 2379290"/>
                    <a:gd name="connsiteY0" fmla="*/ 198120 h 198120"/>
                    <a:gd name="connsiteX1" fmla="*/ 495300 w 2379290"/>
                    <a:gd name="connsiteY1" fmla="*/ 129540 h 198120"/>
                    <a:gd name="connsiteX2" fmla="*/ 2344420 w 2379290"/>
                    <a:gd name="connsiteY2" fmla="*/ 0 h 198120"/>
                    <a:gd name="connsiteX0" fmla="*/ 0 w 2344420"/>
                    <a:gd name="connsiteY0" fmla="*/ 198120 h 198120"/>
                    <a:gd name="connsiteX1" fmla="*/ 495300 w 2344420"/>
                    <a:gd name="connsiteY1" fmla="*/ 129540 h 198120"/>
                    <a:gd name="connsiteX2" fmla="*/ 2344420 w 2344420"/>
                    <a:gd name="connsiteY2" fmla="*/ 0 h 198120"/>
                    <a:gd name="connsiteX0" fmla="*/ 0 w 2344420"/>
                    <a:gd name="connsiteY0" fmla="*/ 198120 h 198120"/>
                    <a:gd name="connsiteX1" fmla="*/ 495300 w 2344420"/>
                    <a:gd name="connsiteY1" fmla="*/ 129540 h 198120"/>
                    <a:gd name="connsiteX2" fmla="*/ 2344420 w 2344420"/>
                    <a:gd name="connsiteY2"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Lst>
                  <a:ahLst/>
                  <a:cxnLst>
                    <a:cxn ang="0">
                      <a:pos x="connsiteX0" y="connsiteY0"/>
                    </a:cxn>
                    <a:cxn ang="0">
                      <a:pos x="connsiteX1" y="connsiteY1"/>
                    </a:cxn>
                    <a:cxn ang="0">
                      <a:pos x="connsiteX2" y="connsiteY2"/>
                    </a:cxn>
                    <a:cxn ang="0">
                      <a:pos x="connsiteX3" y="connsiteY3"/>
                    </a:cxn>
                  </a:cxnLst>
                  <a:rect l="l" t="t" r="r" b="b"/>
                  <a:pathLst>
                    <a:path w="2344420" h="198120">
                      <a:moveTo>
                        <a:pt x="0" y="198120"/>
                      </a:moveTo>
                      <a:cubicBezTo>
                        <a:pt x="77470" y="170815"/>
                        <a:pt x="158792" y="125884"/>
                        <a:pt x="499152" y="111914"/>
                      </a:cubicBezTo>
                      <a:cubicBezTo>
                        <a:pt x="764794" y="105987"/>
                        <a:pt x="1284268" y="141124"/>
                        <a:pt x="1604010" y="119534"/>
                      </a:cubicBezTo>
                      <a:cubicBezTo>
                        <a:pt x="1940053" y="91617"/>
                        <a:pt x="2239645" y="72813"/>
                        <a:pt x="2344420" y="0"/>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8" name="Straight Connector 257">
                  <a:extLst>
                    <a:ext uri="{FF2B5EF4-FFF2-40B4-BE49-F238E27FC236}">
                      <a16:creationId xmlns:a16="http://schemas.microsoft.com/office/drawing/2014/main" id="{E02979F3-4FEC-3523-A691-5DA358DA75A6}"/>
                    </a:ext>
                  </a:extLst>
                </p:cNvPr>
                <p:cNvCxnSpPr>
                  <a:cxnSpLocks/>
                  <a:endCxn id="259" idx="2"/>
                </p:cNvCxnSpPr>
                <p:nvPr/>
              </p:nvCxnSpPr>
              <p:spPr>
                <a:xfrm>
                  <a:off x="5122799" y="2880360"/>
                  <a:ext cx="7260" cy="27129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59" name="Freeform: Shape 258">
                  <a:extLst>
                    <a:ext uri="{FF2B5EF4-FFF2-40B4-BE49-F238E27FC236}">
                      <a16:creationId xmlns:a16="http://schemas.microsoft.com/office/drawing/2014/main" id="{19D9A315-6EF4-70F5-BD8D-D95A622E0B29}"/>
                    </a:ext>
                  </a:extLst>
                </p:cNvPr>
                <p:cNvSpPr/>
                <p:nvPr/>
              </p:nvSpPr>
              <p:spPr>
                <a:xfrm>
                  <a:off x="2698566" y="3151655"/>
                  <a:ext cx="2431493" cy="372069"/>
                </a:xfrm>
                <a:custGeom>
                  <a:avLst/>
                  <a:gdLst>
                    <a:gd name="connsiteX0" fmla="*/ 0 w 2366010"/>
                    <a:gd name="connsiteY0" fmla="*/ 108592 h 108592"/>
                    <a:gd name="connsiteX1" fmla="*/ 483870 w 2366010"/>
                    <a:gd name="connsiteY1" fmla="*/ 9532 h 108592"/>
                    <a:gd name="connsiteX2" fmla="*/ 2366010 w 2366010"/>
                    <a:gd name="connsiteY2" fmla="*/ 9532 h 108592"/>
                    <a:gd name="connsiteX0" fmla="*/ 0 w 2366010"/>
                    <a:gd name="connsiteY0" fmla="*/ 114811 h 114811"/>
                    <a:gd name="connsiteX1" fmla="*/ 483870 w 2366010"/>
                    <a:gd name="connsiteY1" fmla="*/ 15751 h 114811"/>
                    <a:gd name="connsiteX2" fmla="*/ 2366010 w 2366010"/>
                    <a:gd name="connsiteY2" fmla="*/ 4411 h 114811"/>
                    <a:gd name="connsiteX0" fmla="*/ 0 w 2366010"/>
                    <a:gd name="connsiteY0" fmla="*/ 110400 h 110400"/>
                    <a:gd name="connsiteX1" fmla="*/ 483870 w 2366010"/>
                    <a:gd name="connsiteY1" fmla="*/ 11340 h 110400"/>
                    <a:gd name="connsiteX2" fmla="*/ 2366010 w 2366010"/>
                    <a:gd name="connsiteY2" fmla="*/ 0 h 110400"/>
                    <a:gd name="connsiteX0" fmla="*/ 0 w 2366010"/>
                    <a:gd name="connsiteY0" fmla="*/ 110400 h 110400"/>
                    <a:gd name="connsiteX1" fmla="*/ 483870 w 2366010"/>
                    <a:gd name="connsiteY1" fmla="*/ 11340 h 110400"/>
                    <a:gd name="connsiteX2" fmla="*/ 2366010 w 2366010"/>
                    <a:gd name="connsiteY2" fmla="*/ 0 h 110400"/>
                    <a:gd name="connsiteX0" fmla="*/ 0 w 2366010"/>
                    <a:gd name="connsiteY0" fmla="*/ 110400 h 110400"/>
                    <a:gd name="connsiteX1" fmla="*/ 483870 w 2366010"/>
                    <a:gd name="connsiteY1" fmla="*/ 21649 h 110400"/>
                    <a:gd name="connsiteX2" fmla="*/ 2366010 w 2366010"/>
                    <a:gd name="connsiteY2" fmla="*/ 0 h 110400"/>
                    <a:gd name="connsiteX0" fmla="*/ 0 w 2441123"/>
                    <a:gd name="connsiteY0" fmla="*/ 171107 h 171107"/>
                    <a:gd name="connsiteX1" fmla="*/ 558983 w 2441123"/>
                    <a:gd name="connsiteY1" fmla="*/ 21649 h 171107"/>
                    <a:gd name="connsiteX2" fmla="*/ 2441123 w 2441123"/>
                    <a:gd name="connsiteY2" fmla="*/ 0 h 171107"/>
                    <a:gd name="connsiteX0" fmla="*/ 0 w 2427641"/>
                    <a:gd name="connsiteY0" fmla="*/ 170357 h 170357"/>
                    <a:gd name="connsiteX1" fmla="*/ 558983 w 2427641"/>
                    <a:gd name="connsiteY1" fmla="*/ 20899 h 170357"/>
                    <a:gd name="connsiteX2" fmla="*/ 2427641 w 2427641"/>
                    <a:gd name="connsiteY2" fmla="*/ 0 h 170357"/>
                    <a:gd name="connsiteX0" fmla="*/ 0 w 2427641"/>
                    <a:gd name="connsiteY0" fmla="*/ 170357 h 170357"/>
                    <a:gd name="connsiteX1" fmla="*/ 558983 w 2427641"/>
                    <a:gd name="connsiteY1" fmla="*/ 20899 h 170357"/>
                    <a:gd name="connsiteX2" fmla="*/ 2427641 w 2427641"/>
                    <a:gd name="connsiteY2" fmla="*/ 0 h 170357"/>
                    <a:gd name="connsiteX0" fmla="*/ 0 w 2429567"/>
                    <a:gd name="connsiteY0" fmla="*/ 163605 h 163605"/>
                    <a:gd name="connsiteX1" fmla="*/ 558983 w 2429567"/>
                    <a:gd name="connsiteY1" fmla="*/ 14147 h 163605"/>
                    <a:gd name="connsiteX2" fmla="*/ 2429567 w 2429567"/>
                    <a:gd name="connsiteY2" fmla="*/ 0 h 163605"/>
                    <a:gd name="connsiteX0" fmla="*/ 0 w 2429567"/>
                    <a:gd name="connsiteY0" fmla="*/ 163605 h 163605"/>
                    <a:gd name="connsiteX1" fmla="*/ 558983 w 2429567"/>
                    <a:gd name="connsiteY1" fmla="*/ 14147 h 163605"/>
                    <a:gd name="connsiteX2" fmla="*/ 2429567 w 2429567"/>
                    <a:gd name="connsiteY2" fmla="*/ 0 h 163605"/>
                    <a:gd name="connsiteX0" fmla="*/ 0 w 2435345"/>
                    <a:gd name="connsiteY0" fmla="*/ 160731 h 160731"/>
                    <a:gd name="connsiteX1" fmla="*/ 558983 w 2435345"/>
                    <a:gd name="connsiteY1" fmla="*/ 11273 h 160731"/>
                    <a:gd name="connsiteX2" fmla="*/ 2435345 w 2435345"/>
                    <a:gd name="connsiteY2" fmla="*/ 877 h 160731"/>
                    <a:gd name="connsiteX0" fmla="*/ 0 w 2416085"/>
                    <a:gd name="connsiteY0" fmla="*/ 160731 h 160731"/>
                    <a:gd name="connsiteX1" fmla="*/ 558983 w 2416085"/>
                    <a:gd name="connsiteY1" fmla="*/ 11273 h 160731"/>
                    <a:gd name="connsiteX2" fmla="*/ 2416085 w 2416085"/>
                    <a:gd name="connsiteY2" fmla="*/ 877 h 160731"/>
                    <a:gd name="connsiteX0" fmla="*/ 0 w 2416085"/>
                    <a:gd name="connsiteY0" fmla="*/ 159854 h 159854"/>
                    <a:gd name="connsiteX1" fmla="*/ 558983 w 2416085"/>
                    <a:gd name="connsiteY1" fmla="*/ 10396 h 159854"/>
                    <a:gd name="connsiteX2" fmla="*/ 2416085 w 2416085"/>
                    <a:gd name="connsiteY2" fmla="*/ 0 h 159854"/>
                    <a:gd name="connsiteX0" fmla="*/ 0 w 2431493"/>
                    <a:gd name="connsiteY0" fmla="*/ 158354 h 158354"/>
                    <a:gd name="connsiteX1" fmla="*/ 558983 w 2431493"/>
                    <a:gd name="connsiteY1" fmla="*/ 8896 h 158354"/>
                    <a:gd name="connsiteX2" fmla="*/ 2431493 w 2431493"/>
                    <a:gd name="connsiteY2" fmla="*/ 0 h 158354"/>
                  </a:gdLst>
                  <a:ahLst/>
                  <a:cxnLst>
                    <a:cxn ang="0">
                      <a:pos x="connsiteX0" y="connsiteY0"/>
                    </a:cxn>
                    <a:cxn ang="0">
                      <a:pos x="connsiteX1" y="connsiteY1"/>
                    </a:cxn>
                    <a:cxn ang="0">
                      <a:pos x="connsiteX2" y="connsiteY2"/>
                    </a:cxn>
                  </a:cxnLst>
                  <a:rect l="l" t="t" r="r" b="b"/>
                  <a:pathLst>
                    <a:path w="2431493" h="158354">
                      <a:moveTo>
                        <a:pt x="0" y="158354"/>
                      </a:moveTo>
                      <a:cubicBezTo>
                        <a:pt x="132078" y="45062"/>
                        <a:pt x="164648" y="25406"/>
                        <a:pt x="558983" y="8896"/>
                      </a:cubicBezTo>
                      <a:lnTo>
                        <a:pt x="2431493" y="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2" name="Straight Connector 221">
                <a:extLst>
                  <a:ext uri="{FF2B5EF4-FFF2-40B4-BE49-F238E27FC236}">
                    <a16:creationId xmlns:a16="http://schemas.microsoft.com/office/drawing/2014/main" id="{89D285D8-1632-7DDF-3083-9976EF9F4F51}"/>
                  </a:ext>
                </a:extLst>
              </p:cNvPr>
              <p:cNvCxnSpPr>
                <a:cxnSpLocks/>
              </p:cNvCxnSpPr>
              <p:nvPr/>
            </p:nvCxnSpPr>
            <p:spPr>
              <a:xfrm>
                <a:off x="5934377" y="1565909"/>
                <a:ext cx="0" cy="435610"/>
              </a:xfrm>
              <a:prstGeom prst="line">
                <a:avLst/>
              </a:prstGeom>
              <a:ln w="38100"/>
            </p:spPr>
            <p:style>
              <a:lnRef idx="2">
                <a:schemeClr val="dk1"/>
              </a:lnRef>
              <a:fillRef idx="0">
                <a:schemeClr val="dk1"/>
              </a:fillRef>
              <a:effectRef idx="1">
                <a:schemeClr val="dk1"/>
              </a:effectRef>
              <a:fontRef idx="minor">
                <a:schemeClr val="tx1"/>
              </a:fontRef>
            </p:style>
          </p:cxnSp>
          <p:sp>
            <p:nvSpPr>
              <p:cNvPr id="223" name="Freeform: Shape 222">
                <a:extLst>
                  <a:ext uri="{FF2B5EF4-FFF2-40B4-BE49-F238E27FC236}">
                    <a16:creationId xmlns:a16="http://schemas.microsoft.com/office/drawing/2014/main" id="{E32AD8D2-2179-50C8-9BBC-B342DFA29C61}"/>
                  </a:ext>
                </a:extLst>
              </p:cNvPr>
              <p:cNvSpPr/>
              <p:nvPr/>
            </p:nvSpPr>
            <p:spPr>
              <a:xfrm>
                <a:off x="5934376" y="2001519"/>
                <a:ext cx="422910" cy="480060"/>
              </a:xfrm>
              <a:custGeom>
                <a:avLst/>
                <a:gdLst>
                  <a:gd name="connsiteX0" fmla="*/ 0 w 422910"/>
                  <a:gd name="connsiteY0" fmla="*/ 0 h 480060"/>
                  <a:gd name="connsiteX1" fmla="*/ 80010 w 422910"/>
                  <a:gd name="connsiteY1" fmla="*/ 213360 h 480060"/>
                  <a:gd name="connsiteX2" fmla="*/ 422910 w 422910"/>
                  <a:gd name="connsiteY2" fmla="*/ 480060 h 480060"/>
                </a:gdLst>
                <a:ahLst/>
                <a:cxnLst>
                  <a:cxn ang="0">
                    <a:pos x="connsiteX0" y="connsiteY0"/>
                  </a:cxn>
                  <a:cxn ang="0">
                    <a:pos x="connsiteX1" y="connsiteY1"/>
                  </a:cxn>
                  <a:cxn ang="0">
                    <a:pos x="connsiteX2" y="connsiteY2"/>
                  </a:cxn>
                </a:cxnLst>
                <a:rect l="l" t="t" r="r" b="b"/>
                <a:pathLst>
                  <a:path w="422910" h="480060">
                    <a:moveTo>
                      <a:pt x="0" y="0"/>
                    </a:moveTo>
                    <a:cubicBezTo>
                      <a:pt x="4762" y="66675"/>
                      <a:pt x="9525" y="133350"/>
                      <a:pt x="80010" y="213360"/>
                    </a:cubicBezTo>
                    <a:cubicBezTo>
                      <a:pt x="150495" y="293370"/>
                      <a:pt x="286702" y="386715"/>
                      <a:pt x="422910" y="48006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1BE0DFFD-A025-C1C8-06CE-D9D43AE0685D}"/>
                  </a:ext>
                </a:extLst>
              </p:cNvPr>
              <p:cNvCxnSpPr>
                <a:cxnSpLocks/>
              </p:cNvCxnSpPr>
              <p:nvPr/>
            </p:nvCxnSpPr>
            <p:spPr>
              <a:xfrm>
                <a:off x="6357286" y="1565909"/>
                <a:ext cx="0" cy="915670"/>
              </a:xfrm>
              <a:prstGeom prst="line">
                <a:avLst/>
              </a:prstGeom>
              <a:ln w="38100"/>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E16BD01E-4CB2-E39E-856F-D6C61DEB23AE}"/>
                  </a:ext>
                </a:extLst>
              </p:cNvPr>
              <p:cNvCxnSpPr>
                <a:cxnSpLocks/>
              </p:cNvCxnSpPr>
              <p:nvPr/>
            </p:nvCxnSpPr>
            <p:spPr>
              <a:xfrm>
                <a:off x="5989240" y="2616453"/>
                <a:ext cx="0" cy="1928075"/>
              </a:xfrm>
              <a:prstGeom prst="line">
                <a:avLst/>
              </a:prstGeom>
              <a:ln w="38100"/>
            </p:spPr>
            <p:style>
              <a:lnRef idx="2">
                <a:schemeClr val="dk1"/>
              </a:lnRef>
              <a:fillRef idx="0">
                <a:schemeClr val="dk1"/>
              </a:fillRef>
              <a:effectRef idx="1">
                <a:schemeClr val="dk1"/>
              </a:effectRef>
              <a:fontRef idx="minor">
                <a:schemeClr val="tx1"/>
              </a:fontRef>
            </p:style>
          </p:cxnSp>
          <p:sp>
            <p:nvSpPr>
              <p:cNvPr id="226" name="Freeform: Shape 225">
                <a:extLst>
                  <a:ext uri="{FF2B5EF4-FFF2-40B4-BE49-F238E27FC236}">
                    <a16:creationId xmlns:a16="http://schemas.microsoft.com/office/drawing/2014/main" id="{15EF945E-6BB7-3DE6-7FEA-A00746402ED6}"/>
                  </a:ext>
                </a:extLst>
              </p:cNvPr>
              <p:cNvSpPr/>
              <p:nvPr/>
            </p:nvSpPr>
            <p:spPr>
              <a:xfrm>
                <a:off x="5991660" y="2579444"/>
                <a:ext cx="369436" cy="225985"/>
              </a:xfrm>
              <a:custGeom>
                <a:avLst/>
                <a:gdLst>
                  <a:gd name="connsiteX0" fmla="*/ 3676 w 369436"/>
                  <a:gd name="connsiteY0" fmla="*/ 43105 h 225985"/>
                  <a:gd name="connsiteX1" fmla="*/ 52444 w 369436"/>
                  <a:gd name="connsiteY1" fmla="*/ 12625 h 225985"/>
                  <a:gd name="connsiteX2" fmla="*/ 369436 w 369436"/>
                  <a:gd name="connsiteY2" fmla="*/ 225985 h 225985"/>
                </a:gdLst>
                <a:ahLst/>
                <a:cxnLst>
                  <a:cxn ang="0">
                    <a:pos x="connsiteX0" y="connsiteY0"/>
                  </a:cxn>
                  <a:cxn ang="0">
                    <a:pos x="connsiteX1" y="connsiteY1"/>
                  </a:cxn>
                  <a:cxn ang="0">
                    <a:pos x="connsiteX2" y="connsiteY2"/>
                  </a:cxn>
                </a:cxnLst>
                <a:rect l="l" t="t" r="r" b="b"/>
                <a:pathLst>
                  <a:path w="369436" h="225985">
                    <a:moveTo>
                      <a:pt x="3676" y="43105"/>
                    </a:moveTo>
                    <a:cubicBezTo>
                      <a:pt x="-2420" y="12625"/>
                      <a:pt x="-8516" y="-17855"/>
                      <a:pt x="52444" y="12625"/>
                    </a:cubicBezTo>
                    <a:cubicBezTo>
                      <a:pt x="113404" y="43105"/>
                      <a:pt x="241420" y="134545"/>
                      <a:pt x="369436" y="2259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Connector 226">
                <a:extLst>
                  <a:ext uri="{FF2B5EF4-FFF2-40B4-BE49-F238E27FC236}">
                    <a16:creationId xmlns:a16="http://schemas.microsoft.com/office/drawing/2014/main" id="{92752493-A419-B08E-02B2-900615856B31}"/>
                  </a:ext>
                </a:extLst>
              </p:cNvPr>
              <p:cNvCxnSpPr>
                <a:cxnSpLocks/>
              </p:cNvCxnSpPr>
              <p:nvPr/>
            </p:nvCxnSpPr>
            <p:spPr>
              <a:xfrm>
                <a:off x="6357286" y="2805429"/>
                <a:ext cx="0" cy="1341041"/>
              </a:xfrm>
              <a:prstGeom prst="line">
                <a:avLst/>
              </a:prstGeom>
              <a:ln w="38100"/>
            </p:spPr>
            <p:style>
              <a:lnRef idx="2">
                <a:schemeClr val="dk1"/>
              </a:lnRef>
              <a:fillRef idx="0">
                <a:schemeClr val="dk1"/>
              </a:fillRef>
              <a:effectRef idx="1">
                <a:schemeClr val="dk1"/>
              </a:effectRef>
              <a:fontRef idx="minor">
                <a:schemeClr val="tx1"/>
              </a:fontRef>
            </p:style>
          </p:cxnSp>
          <p:sp>
            <p:nvSpPr>
              <p:cNvPr id="228" name="Freeform: Shape 227">
                <a:extLst>
                  <a:ext uri="{FF2B5EF4-FFF2-40B4-BE49-F238E27FC236}">
                    <a16:creationId xmlns:a16="http://schemas.microsoft.com/office/drawing/2014/main" id="{563F3653-1684-43DF-CE92-96B183266BD2}"/>
                  </a:ext>
                </a:extLst>
              </p:cNvPr>
              <p:cNvSpPr/>
              <p:nvPr/>
            </p:nvSpPr>
            <p:spPr>
              <a:xfrm>
                <a:off x="5995336" y="4140834"/>
                <a:ext cx="361950" cy="392430"/>
              </a:xfrm>
              <a:custGeom>
                <a:avLst/>
                <a:gdLst>
                  <a:gd name="connsiteX0" fmla="*/ 358140 w 358140"/>
                  <a:gd name="connsiteY0" fmla="*/ 0 h 392430"/>
                  <a:gd name="connsiteX1" fmla="*/ 260985 w 358140"/>
                  <a:gd name="connsiteY1" fmla="*/ 234315 h 392430"/>
                  <a:gd name="connsiteX2" fmla="*/ 0 w 358140"/>
                  <a:gd name="connsiteY2" fmla="*/ 392430 h 392430"/>
                </a:gdLst>
                <a:ahLst/>
                <a:cxnLst>
                  <a:cxn ang="0">
                    <a:pos x="connsiteX0" y="connsiteY0"/>
                  </a:cxn>
                  <a:cxn ang="0">
                    <a:pos x="connsiteX1" y="connsiteY1"/>
                  </a:cxn>
                  <a:cxn ang="0">
                    <a:pos x="connsiteX2" y="connsiteY2"/>
                  </a:cxn>
                </a:cxnLst>
                <a:rect l="l" t="t" r="r" b="b"/>
                <a:pathLst>
                  <a:path w="358140" h="392430">
                    <a:moveTo>
                      <a:pt x="358140" y="0"/>
                    </a:moveTo>
                    <a:cubicBezTo>
                      <a:pt x="339407" y="84455"/>
                      <a:pt x="320675" y="168910"/>
                      <a:pt x="260985" y="234315"/>
                    </a:cubicBezTo>
                    <a:cubicBezTo>
                      <a:pt x="201295" y="299720"/>
                      <a:pt x="46355" y="367348"/>
                      <a:pt x="0" y="392430"/>
                    </a:cubicBezTo>
                  </a:path>
                </a:pathLst>
              </a:cu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29" name="Group 228">
                <a:extLst>
                  <a:ext uri="{FF2B5EF4-FFF2-40B4-BE49-F238E27FC236}">
                    <a16:creationId xmlns:a16="http://schemas.microsoft.com/office/drawing/2014/main" id="{0F67CBBE-B258-6081-F67B-85B0702CCA58}"/>
                  </a:ext>
                </a:extLst>
              </p:cNvPr>
              <p:cNvGrpSpPr/>
              <p:nvPr/>
            </p:nvGrpSpPr>
            <p:grpSpPr>
              <a:xfrm>
                <a:off x="3573321" y="4798060"/>
                <a:ext cx="2137154" cy="180975"/>
                <a:chOff x="2935605" y="3427095"/>
                <a:chExt cx="2174494" cy="180975"/>
              </a:xfrm>
            </p:grpSpPr>
            <p:cxnSp>
              <p:nvCxnSpPr>
                <p:cNvPr id="251" name="Straight Connector 250">
                  <a:extLst>
                    <a:ext uri="{FF2B5EF4-FFF2-40B4-BE49-F238E27FC236}">
                      <a16:creationId xmlns:a16="http://schemas.microsoft.com/office/drawing/2014/main" id="{3B966D35-2DAA-38CD-CCEA-193F171954EF}"/>
                    </a:ext>
                  </a:extLst>
                </p:cNvPr>
                <p:cNvCxnSpPr>
                  <a:cxnSpLocks/>
                  <a:stCxn id="254" idx="2"/>
                </p:cNvCxnSpPr>
                <p:nvPr/>
              </p:nvCxnSpPr>
              <p:spPr>
                <a:xfrm>
                  <a:off x="2935605" y="3608070"/>
                  <a:ext cx="2174494"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2228A825-EC81-CFB1-1861-3EC5E2FD5D4D}"/>
                    </a:ext>
                  </a:extLst>
                </p:cNvPr>
                <p:cNvCxnSpPr>
                  <a:cxnSpLocks/>
                </p:cNvCxnSpPr>
                <p:nvPr/>
              </p:nvCxnSpPr>
              <p:spPr>
                <a:xfrm>
                  <a:off x="5093393" y="3429000"/>
                  <a:ext cx="0" cy="16707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3706811A-4F48-25A0-379E-46FA10B2FCFE}"/>
                    </a:ext>
                  </a:extLst>
                </p:cNvPr>
                <p:cNvCxnSpPr>
                  <a:cxnSpLocks/>
                  <a:stCxn id="254" idx="0"/>
                </p:cNvCxnSpPr>
                <p:nvPr/>
              </p:nvCxnSpPr>
              <p:spPr>
                <a:xfrm>
                  <a:off x="3131820" y="3427095"/>
                  <a:ext cx="1978279" cy="190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54" name="Freeform: Shape 253">
                  <a:extLst>
                    <a:ext uri="{FF2B5EF4-FFF2-40B4-BE49-F238E27FC236}">
                      <a16:creationId xmlns:a16="http://schemas.microsoft.com/office/drawing/2014/main" id="{1B589E37-3DB9-7308-DADF-BB4E9331E108}"/>
                    </a:ext>
                  </a:extLst>
                </p:cNvPr>
                <p:cNvSpPr/>
                <p:nvPr/>
              </p:nvSpPr>
              <p:spPr>
                <a:xfrm>
                  <a:off x="2935605" y="3427095"/>
                  <a:ext cx="196215" cy="180975"/>
                </a:xfrm>
                <a:custGeom>
                  <a:avLst/>
                  <a:gdLst>
                    <a:gd name="connsiteX0" fmla="*/ 196215 w 196215"/>
                    <a:gd name="connsiteY0" fmla="*/ 0 h 180975"/>
                    <a:gd name="connsiteX1" fmla="*/ 66675 w 196215"/>
                    <a:gd name="connsiteY1" fmla="*/ 51435 h 180975"/>
                    <a:gd name="connsiteX2" fmla="*/ 0 w 196215"/>
                    <a:gd name="connsiteY2" fmla="*/ 180975 h 180975"/>
                  </a:gdLst>
                  <a:ahLst/>
                  <a:cxnLst>
                    <a:cxn ang="0">
                      <a:pos x="connsiteX0" y="connsiteY0"/>
                    </a:cxn>
                    <a:cxn ang="0">
                      <a:pos x="connsiteX1" y="connsiteY1"/>
                    </a:cxn>
                    <a:cxn ang="0">
                      <a:pos x="connsiteX2" y="connsiteY2"/>
                    </a:cxn>
                  </a:cxnLst>
                  <a:rect l="l" t="t" r="r" b="b"/>
                  <a:pathLst>
                    <a:path w="196215" h="180975">
                      <a:moveTo>
                        <a:pt x="196215" y="0"/>
                      </a:moveTo>
                      <a:cubicBezTo>
                        <a:pt x="147796" y="10636"/>
                        <a:pt x="99377" y="21273"/>
                        <a:pt x="66675" y="51435"/>
                      </a:cubicBezTo>
                      <a:cubicBezTo>
                        <a:pt x="33972" y="81598"/>
                        <a:pt x="16986" y="131286"/>
                        <a:pt x="0" y="180975"/>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0" name="Straight Connector 229">
                <a:extLst>
                  <a:ext uri="{FF2B5EF4-FFF2-40B4-BE49-F238E27FC236}">
                    <a16:creationId xmlns:a16="http://schemas.microsoft.com/office/drawing/2014/main" id="{0435E9AA-02E1-E531-6F44-3E902236D07D}"/>
                  </a:ext>
                </a:extLst>
              </p:cNvPr>
              <p:cNvCxnSpPr>
                <a:cxnSpLocks/>
              </p:cNvCxnSpPr>
              <p:nvPr/>
            </p:nvCxnSpPr>
            <p:spPr>
              <a:xfrm>
                <a:off x="6581186" y="1565909"/>
                <a:ext cx="2" cy="318770"/>
              </a:xfrm>
              <a:prstGeom prst="line">
                <a:avLst/>
              </a:prstGeom>
              <a:ln w="38100"/>
            </p:spPr>
            <p:style>
              <a:lnRef idx="2">
                <a:schemeClr val="dk1"/>
              </a:lnRef>
              <a:fillRef idx="0">
                <a:schemeClr val="dk1"/>
              </a:fillRef>
              <a:effectRef idx="1">
                <a:schemeClr val="dk1"/>
              </a:effectRef>
              <a:fontRef idx="minor">
                <a:schemeClr val="tx1"/>
              </a:fontRef>
            </p:style>
          </p:cxnSp>
          <p:sp>
            <p:nvSpPr>
              <p:cNvPr id="231" name="Freeform: Shape 230">
                <a:extLst>
                  <a:ext uri="{FF2B5EF4-FFF2-40B4-BE49-F238E27FC236}">
                    <a16:creationId xmlns:a16="http://schemas.microsoft.com/office/drawing/2014/main" id="{F5600A7E-0EAD-AD39-377F-2897733EB938}"/>
                  </a:ext>
                </a:extLst>
              </p:cNvPr>
              <p:cNvSpPr/>
              <p:nvPr/>
            </p:nvSpPr>
            <p:spPr>
              <a:xfrm>
                <a:off x="6581186" y="1884679"/>
                <a:ext cx="923441" cy="1084579"/>
              </a:xfrm>
              <a:custGeom>
                <a:avLst/>
                <a:gdLst>
                  <a:gd name="connsiteX0" fmla="*/ 0 w 422910"/>
                  <a:gd name="connsiteY0" fmla="*/ 0 h 480060"/>
                  <a:gd name="connsiteX1" fmla="*/ 80010 w 422910"/>
                  <a:gd name="connsiteY1" fmla="*/ 213360 h 480060"/>
                  <a:gd name="connsiteX2" fmla="*/ 422910 w 422910"/>
                  <a:gd name="connsiteY2" fmla="*/ 480060 h 480060"/>
                  <a:gd name="connsiteX0" fmla="*/ 0 w 466812"/>
                  <a:gd name="connsiteY0" fmla="*/ 0 h 669754"/>
                  <a:gd name="connsiteX1" fmla="*/ 80010 w 466812"/>
                  <a:gd name="connsiteY1" fmla="*/ 213360 h 669754"/>
                  <a:gd name="connsiteX2" fmla="*/ 466812 w 466812"/>
                  <a:gd name="connsiteY2" fmla="*/ 669754 h 669754"/>
                  <a:gd name="connsiteX0" fmla="*/ 0 w 471669"/>
                  <a:gd name="connsiteY0" fmla="*/ 0 h 669754"/>
                  <a:gd name="connsiteX1" fmla="*/ 80010 w 471669"/>
                  <a:gd name="connsiteY1" fmla="*/ 213360 h 669754"/>
                  <a:gd name="connsiteX2" fmla="*/ 466812 w 471669"/>
                  <a:gd name="connsiteY2" fmla="*/ 669754 h 669754"/>
                  <a:gd name="connsiteX0" fmla="*/ 0 w 535391"/>
                  <a:gd name="connsiteY0" fmla="*/ 0 h 703034"/>
                  <a:gd name="connsiteX1" fmla="*/ 80010 w 535391"/>
                  <a:gd name="connsiteY1" fmla="*/ 213360 h 703034"/>
                  <a:gd name="connsiteX2" fmla="*/ 531201 w 535391"/>
                  <a:gd name="connsiteY2" fmla="*/ 703034 h 703034"/>
                  <a:gd name="connsiteX0" fmla="*/ 0 w 535391"/>
                  <a:gd name="connsiteY0" fmla="*/ 0 h 710522"/>
                  <a:gd name="connsiteX1" fmla="*/ 80010 w 535391"/>
                  <a:gd name="connsiteY1" fmla="*/ 213360 h 710522"/>
                  <a:gd name="connsiteX2" fmla="*/ 531201 w 535391"/>
                  <a:gd name="connsiteY2" fmla="*/ 710522 h 710522"/>
                  <a:gd name="connsiteX0" fmla="*/ 0 w 532029"/>
                  <a:gd name="connsiteY0" fmla="*/ 0 h 710522"/>
                  <a:gd name="connsiteX1" fmla="*/ 80010 w 532029"/>
                  <a:gd name="connsiteY1" fmla="*/ 213360 h 710522"/>
                  <a:gd name="connsiteX2" fmla="*/ 531201 w 532029"/>
                  <a:gd name="connsiteY2" fmla="*/ 710522 h 710522"/>
                </a:gdLst>
                <a:ahLst/>
                <a:cxnLst>
                  <a:cxn ang="0">
                    <a:pos x="connsiteX0" y="connsiteY0"/>
                  </a:cxn>
                  <a:cxn ang="0">
                    <a:pos x="connsiteX1" y="connsiteY1"/>
                  </a:cxn>
                  <a:cxn ang="0">
                    <a:pos x="connsiteX2" y="connsiteY2"/>
                  </a:cxn>
                </a:cxnLst>
                <a:rect l="l" t="t" r="r" b="b"/>
                <a:pathLst>
                  <a:path w="532029" h="710522">
                    <a:moveTo>
                      <a:pt x="0" y="0"/>
                    </a:moveTo>
                    <a:cubicBezTo>
                      <a:pt x="4762" y="66675"/>
                      <a:pt x="9525" y="133350"/>
                      <a:pt x="80010" y="213360"/>
                    </a:cubicBezTo>
                    <a:cubicBezTo>
                      <a:pt x="150495" y="293370"/>
                      <a:pt x="552673" y="521498"/>
                      <a:pt x="531201" y="710522"/>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5CF89519-9BCA-DC73-202A-83494BB6AAE3}"/>
                  </a:ext>
                </a:extLst>
              </p:cNvPr>
              <p:cNvGrpSpPr/>
              <p:nvPr/>
            </p:nvGrpSpPr>
            <p:grpSpPr>
              <a:xfrm rot="5400000">
                <a:off x="5715350" y="3888434"/>
                <a:ext cx="2019325" cy="180975"/>
                <a:chOff x="2935605" y="3427095"/>
                <a:chExt cx="2174494" cy="180975"/>
              </a:xfrm>
            </p:grpSpPr>
            <p:cxnSp>
              <p:nvCxnSpPr>
                <p:cNvPr id="247" name="Straight Connector 246">
                  <a:extLst>
                    <a:ext uri="{FF2B5EF4-FFF2-40B4-BE49-F238E27FC236}">
                      <a16:creationId xmlns:a16="http://schemas.microsoft.com/office/drawing/2014/main" id="{DD1B2364-136B-E9E4-A28B-6BAE27BB6D57}"/>
                    </a:ext>
                  </a:extLst>
                </p:cNvPr>
                <p:cNvCxnSpPr>
                  <a:cxnSpLocks/>
                  <a:stCxn id="250" idx="2"/>
                </p:cNvCxnSpPr>
                <p:nvPr/>
              </p:nvCxnSpPr>
              <p:spPr>
                <a:xfrm>
                  <a:off x="2935605" y="3608070"/>
                  <a:ext cx="2174494"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6D1B919C-128E-176D-6E50-5D535ED3CECA}"/>
                    </a:ext>
                  </a:extLst>
                </p:cNvPr>
                <p:cNvCxnSpPr>
                  <a:cxnSpLocks/>
                </p:cNvCxnSpPr>
                <p:nvPr/>
              </p:nvCxnSpPr>
              <p:spPr>
                <a:xfrm>
                  <a:off x="5093393" y="3429000"/>
                  <a:ext cx="0" cy="16707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F1C5D6FF-7098-D06F-2E20-763813681E75}"/>
                    </a:ext>
                  </a:extLst>
                </p:cNvPr>
                <p:cNvCxnSpPr>
                  <a:cxnSpLocks/>
                  <a:stCxn id="250" idx="0"/>
                </p:cNvCxnSpPr>
                <p:nvPr/>
              </p:nvCxnSpPr>
              <p:spPr>
                <a:xfrm>
                  <a:off x="3131820" y="3427095"/>
                  <a:ext cx="1978279" cy="190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50" name="Freeform: Shape 249">
                  <a:extLst>
                    <a:ext uri="{FF2B5EF4-FFF2-40B4-BE49-F238E27FC236}">
                      <a16:creationId xmlns:a16="http://schemas.microsoft.com/office/drawing/2014/main" id="{DC7EC826-E2C9-8C28-8621-62412CE6F070}"/>
                    </a:ext>
                  </a:extLst>
                </p:cNvPr>
                <p:cNvSpPr/>
                <p:nvPr/>
              </p:nvSpPr>
              <p:spPr>
                <a:xfrm>
                  <a:off x="2935605" y="3427095"/>
                  <a:ext cx="196215" cy="180975"/>
                </a:xfrm>
                <a:custGeom>
                  <a:avLst/>
                  <a:gdLst>
                    <a:gd name="connsiteX0" fmla="*/ 196215 w 196215"/>
                    <a:gd name="connsiteY0" fmla="*/ 0 h 180975"/>
                    <a:gd name="connsiteX1" fmla="*/ 66675 w 196215"/>
                    <a:gd name="connsiteY1" fmla="*/ 51435 h 180975"/>
                    <a:gd name="connsiteX2" fmla="*/ 0 w 196215"/>
                    <a:gd name="connsiteY2" fmla="*/ 180975 h 180975"/>
                  </a:gdLst>
                  <a:ahLst/>
                  <a:cxnLst>
                    <a:cxn ang="0">
                      <a:pos x="connsiteX0" y="connsiteY0"/>
                    </a:cxn>
                    <a:cxn ang="0">
                      <a:pos x="connsiteX1" y="connsiteY1"/>
                    </a:cxn>
                    <a:cxn ang="0">
                      <a:pos x="connsiteX2" y="connsiteY2"/>
                    </a:cxn>
                  </a:cxnLst>
                  <a:rect l="l" t="t" r="r" b="b"/>
                  <a:pathLst>
                    <a:path w="196215" h="180975">
                      <a:moveTo>
                        <a:pt x="196215" y="0"/>
                      </a:moveTo>
                      <a:cubicBezTo>
                        <a:pt x="147796" y="10636"/>
                        <a:pt x="99377" y="21273"/>
                        <a:pt x="66675" y="51435"/>
                      </a:cubicBezTo>
                      <a:cubicBezTo>
                        <a:pt x="33972" y="81598"/>
                        <a:pt x="16986" y="131286"/>
                        <a:pt x="0" y="180975"/>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3" name="Group 232">
                <a:extLst>
                  <a:ext uri="{FF2B5EF4-FFF2-40B4-BE49-F238E27FC236}">
                    <a16:creationId xmlns:a16="http://schemas.microsoft.com/office/drawing/2014/main" id="{56E22B1D-FDAD-58FD-B52B-D5540DCE54FA}"/>
                  </a:ext>
                </a:extLst>
              </p:cNvPr>
              <p:cNvGrpSpPr/>
              <p:nvPr/>
            </p:nvGrpSpPr>
            <p:grpSpPr>
              <a:xfrm>
                <a:off x="5989240" y="4594251"/>
                <a:ext cx="433315" cy="392430"/>
                <a:chOff x="5388864" y="3253740"/>
                <a:chExt cx="320421" cy="315981"/>
              </a:xfrm>
            </p:grpSpPr>
            <p:cxnSp>
              <p:nvCxnSpPr>
                <p:cNvPr id="243" name="Straight Connector 242">
                  <a:extLst>
                    <a:ext uri="{FF2B5EF4-FFF2-40B4-BE49-F238E27FC236}">
                      <a16:creationId xmlns:a16="http://schemas.microsoft.com/office/drawing/2014/main" id="{07DAFDD1-7B45-278F-5ECC-F4893BDA6BCC}"/>
                    </a:ext>
                  </a:extLst>
                </p:cNvPr>
                <p:cNvCxnSpPr>
                  <a:cxnSpLocks/>
                </p:cNvCxnSpPr>
                <p:nvPr/>
              </p:nvCxnSpPr>
              <p:spPr>
                <a:xfrm>
                  <a:off x="5403814" y="3402643"/>
                  <a:ext cx="0" cy="16707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6C073C77-DE65-9999-683F-57218AED7215}"/>
                    </a:ext>
                  </a:extLst>
                </p:cNvPr>
                <p:cNvCxnSpPr>
                  <a:cxnSpLocks/>
                </p:cNvCxnSpPr>
                <p:nvPr/>
              </p:nvCxnSpPr>
              <p:spPr>
                <a:xfrm flipH="1">
                  <a:off x="5388864" y="3561789"/>
                  <a:ext cx="320421"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A66BCBC1-2879-D28A-64ED-3D22288862F9}"/>
                    </a:ext>
                  </a:extLst>
                </p:cNvPr>
                <p:cNvCxnSpPr>
                  <a:cxnSpLocks/>
                </p:cNvCxnSpPr>
                <p:nvPr/>
              </p:nvCxnSpPr>
              <p:spPr>
                <a:xfrm>
                  <a:off x="5695279" y="3253740"/>
                  <a:ext cx="0" cy="315981"/>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46" name="Freeform: Shape 245">
                  <a:extLst>
                    <a:ext uri="{FF2B5EF4-FFF2-40B4-BE49-F238E27FC236}">
                      <a16:creationId xmlns:a16="http://schemas.microsoft.com/office/drawing/2014/main" id="{C534DC13-D53B-CFCE-B4E6-A0EAC74351C7}"/>
                    </a:ext>
                  </a:extLst>
                </p:cNvPr>
                <p:cNvSpPr/>
                <p:nvPr/>
              </p:nvSpPr>
              <p:spPr>
                <a:xfrm>
                  <a:off x="5391152" y="3261673"/>
                  <a:ext cx="304127" cy="158115"/>
                </a:xfrm>
                <a:custGeom>
                  <a:avLst/>
                  <a:gdLst>
                    <a:gd name="connsiteX0" fmla="*/ 289560 w 289560"/>
                    <a:gd name="connsiteY0" fmla="*/ 0 h 158115"/>
                    <a:gd name="connsiteX1" fmla="*/ 179070 w 289560"/>
                    <a:gd name="connsiteY1" fmla="*/ 106680 h 158115"/>
                    <a:gd name="connsiteX2" fmla="*/ 0 w 289560"/>
                    <a:gd name="connsiteY2" fmla="*/ 158115 h 158115"/>
                  </a:gdLst>
                  <a:ahLst/>
                  <a:cxnLst>
                    <a:cxn ang="0">
                      <a:pos x="connsiteX0" y="connsiteY0"/>
                    </a:cxn>
                    <a:cxn ang="0">
                      <a:pos x="connsiteX1" y="connsiteY1"/>
                    </a:cxn>
                    <a:cxn ang="0">
                      <a:pos x="connsiteX2" y="connsiteY2"/>
                    </a:cxn>
                  </a:cxnLst>
                  <a:rect l="l" t="t" r="r" b="b"/>
                  <a:pathLst>
                    <a:path w="289560" h="158115">
                      <a:moveTo>
                        <a:pt x="289560" y="0"/>
                      </a:moveTo>
                      <a:cubicBezTo>
                        <a:pt x="258445" y="40164"/>
                        <a:pt x="227330" y="80328"/>
                        <a:pt x="179070" y="106680"/>
                      </a:cubicBezTo>
                      <a:cubicBezTo>
                        <a:pt x="130810" y="133032"/>
                        <a:pt x="65405" y="145573"/>
                        <a:pt x="0" y="158115"/>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a:extLst>
                  <a:ext uri="{FF2B5EF4-FFF2-40B4-BE49-F238E27FC236}">
                    <a16:creationId xmlns:a16="http://schemas.microsoft.com/office/drawing/2014/main" id="{EBD970F9-A4CF-5321-AA0B-4FB2DA880FB4}"/>
                  </a:ext>
                </a:extLst>
              </p:cNvPr>
              <p:cNvGrpSpPr/>
              <p:nvPr/>
            </p:nvGrpSpPr>
            <p:grpSpPr>
              <a:xfrm rot="5400000">
                <a:off x="5692741" y="3321355"/>
                <a:ext cx="2585716" cy="741063"/>
                <a:chOff x="2373085" y="2880360"/>
                <a:chExt cx="2756974" cy="648644"/>
              </a:xfrm>
            </p:grpSpPr>
            <p:cxnSp>
              <p:nvCxnSpPr>
                <p:cNvPr id="238" name="Straight Connector 237">
                  <a:extLst>
                    <a:ext uri="{FF2B5EF4-FFF2-40B4-BE49-F238E27FC236}">
                      <a16:creationId xmlns:a16="http://schemas.microsoft.com/office/drawing/2014/main" id="{9C930E5B-02ED-31B8-1253-E0C9F16DD4D8}"/>
                    </a:ext>
                  </a:extLst>
                </p:cNvPr>
                <p:cNvCxnSpPr>
                  <a:cxnSpLocks/>
                  <a:endCxn id="242" idx="0"/>
                </p:cNvCxnSpPr>
                <p:nvPr/>
              </p:nvCxnSpPr>
              <p:spPr>
                <a:xfrm flipV="1">
                  <a:off x="2373085" y="3523724"/>
                  <a:ext cx="325481" cy="528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35E0BF67-0AE2-3B86-1D23-42D366F86310}"/>
                    </a:ext>
                  </a:extLst>
                </p:cNvPr>
                <p:cNvCxnSpPr>
                  <a:cxnSpLocks/>
                  <a:endCxn id="240" idx="0"/>
                </p:cNvCxnSpPr>
                <p:nvPr/>
              </p:nvCxnSpPr>
              <p:spPr>
                <a:xfrm flipV="1">
                  <a:off x="2373085" y="3078480"/>
                  <a:ext cx="412025" cy="450524"/>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40" name="Freeform: Shape 239">
                  <a:extLst>
                    <a:ext uri="{FF2B5EF4-FFF2-40B4-BE49-F238E27FC236}">
                      <a16:creationId xmlns:a16="http://schemas.microsoft.com/office/drawing/2014/main" id="{BB986247-9F31-C0D0-445F-78D35F3EE42D}"/>
                    </a:ext>
                  </a:extLst>
                </p:cNvPr>
                <p:cNvSpPr/>
                <p:nvPr/>
              </p:nvSpPr>
              <p:spPr>
                <a:xfrm>
                  <a:off x="2785110" y="2880360"/>
                  <a:ext cx="2344420" cy="198120"/>
                </a:xfrm>
                <a:custGeom>
                  <a:avLst/>
                  <a:gdLst>
                    <a:gd name="connsiteX0" fmla="*/ 0 w 2042160"/>
                    <a:gd name="connsiteY0" fmla="*/ 83820 h 83820"/>
                    <a:gd name="connsiteX1" fmla="*/ 495300 w 2042160"/>
                    <a:gd name="connsiteY1" fmla="*/ 15240 h 83820"/>
                    <a:gd name="connsiteX2" fmla="*/ 2042160 w 2042160"/>
                    <a:gd name="connsiteY2" fmla="*/ 0 h 83820"/>
                    <a:gd name="connsiteX0" fmla="*/ 0 w 2265680"/>
                    <a:gd name="connsiteY0" fmla="*/ 134620 h 134620"/>
                    <a:gd name="connsiteX1" fmla="*/ 495300 w 2265680"/>
                    <a:gd name="connsiteY1" fmla="*/ 66040 h 134620"/>
                    <a:gd name="connsiteX2" fmla="*/ 2265680 w 2265680"/>
                    <a:gd name="connsiteY2" fmla="*/ 0 h 13462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29180"/>
                    <a:gd name="connsiteY0" fmla="*/ 132080 h 132080"/>
                    <a:gd name="connsiteX1" fmla="*/ 495300 w 2329180"/>
                    <a:gd name="connsiteY1" fmla="*/ 63500 h 132080"/>
                    <a:gd name="connsiteX2" fmla="*/ 2329180 w 2329180"/>
                    <a:gd name="connsiteY2" fmla="*/ 0 h 132080"/>
                    <a:gd name="connsiteX0" fmla="*/ 0 w 2344420"/>
                    <a:gd name="connsiteY0" fmla="*/ 198120 h 198120"/>
                    <a:gd name="connsiteX1" fmla="*/ 495300 w 2344420"/>
                    <a:gd name="connsiteY1" fmla="*/ 129540 h 198120"/>
                    <a:gd name="connsiteX2" fmla="*/ 2344420 w 2344420"/>
                    <a:gd name="connsiteY2" fmla="*/ 0 h 198120"/>
                    <a:gd name="connsiteX0" fmla="*/ 0 w 2379290"/>
                    <a:gd name="connsiteY0" fmla="*/ 198120 h 198120"/>
                    <a:gd name="connsiteX1" fmla="*/ 495300 w 2379290"/>
                    <a:gd name="connsiteY1" fmla="*/ 129540 h 198120"/>
                    <a:gd name="connsiteX2" fmla="*/ 2344420 w 2379290"/>
                    <a:gd name="connsiteY2" fmla="*/ 0 h 198120"/>
                    <a:gd name="connsiteX0" fmla="*/ 0 w 2344420"/>
                    <a:gd name="connsiteY0" fmla="*/ 198120 h 198120"/>
                    <a:gd name="connsiteX1" fmla="*/ 495300 w 2344420"/>
                    <a:gd name="connsiteY1" fmla="*/ 129540 h 198120"/>
                    <a:gd name="connsiteX2" fmla="*/ 2344420 w 2344420"/>
                    <a:gd name="connsiteY2" fmla="*/ 0 h 198120"/>
                    <a:gd name="connsiteX0" fmla="*/ 0 w 2344420"/>
                    <a:gd name="connsiteY0" fmla="*/ 198120 h 198120"/>
                    <a:gd name="connsiteX1" fmla="*/ 495300 w 2344420"/>
                    <a:gd name="connsiteY1" fmla="*/ 129540 h 198120"/>
                    <a:gd name="connsiteX2" fmla="*/ 2344420 w 2344420"/>
                    <a:gd name="connsiteY2"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37160 h 198120"/>
                    <a:gd name="connsiteX3" fmla="*/ 2344420 w 2344420"/>
                    <a:gd name="connsiteY3" fmla="*/ 0 h 198120"/>
                    <a:gd name="connsiteX0" fmla="*/ 0 w 2344420"/>
                    <a:gd name="connsiteY0" fmla="*/ 198120 h 198120"/>
                    <a:gd name="connsiteX1" fmla="*/ 495300 w 2344420"/>
                    <a:gd name="connsiteY1" fmla="*/ 129540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 name="connsiteX0" fmla="*/ 0 w 2344420"/>
                    <a:gd name="connsiteY0" fmla="*/ 198120 h 198120"/>
                    <a:gd name="connsiteX1" fmla="*/ 499152 w 2344420"/>
                    <a:gd name="connsiteY1" fmla="*/ 111914 h 198120"/>
                    <a:gd name="connsiteX2" fmla="*/ 1604010 w 2344420"/>
                    <a:gd name="connsiteY2" fmla="*/ 119534 h 198120"/>
                    <a:gd name="connsiteX3" fmla="*/ 2344420 w 2344420"/>
                    <a:gd name="connsiteY3" fmla="*/ 0 h 198120"/>
                  </a:gdLst>
                  <a:ahLst/>
                  <a:cxnLst>
                    <a:cxn ang="0">
                      <a:pos x="connsiteX0" y="connsiteY0"/>
                    </a:cxn>
                    <a:cxn ang="0">
                      <a:pos x="connsiteX1" y="connsiteY1"/>
                    </a:cxn>
                    <a:cxn ang="0">
                      <a:pos x="connsiteX2" y="connsiteY2"/>
                    </a:cxn>
                    <a:cxn ang="0">
                      <a:pos x="connsiteX3" y="connsiteY3"/>
                    </a:cxn>
                  </a:cxnLst>
                  <a:rect l="l" t="t" r="r" b="b"/>
                  <a:pathLst>
                    <a:path w="2344420" h="198120">
                      <a:moveTo>
                        <a:pt x="0" y="198120"/>
                      </a:moveTo>
                      <a:cubicBezTo>
                        <a:pt x="77470" y="170815"/>
                        <a:pt x="158792" y="125884"/>
                        <a:pt x="499152" y="111914"/>
                      </a:cubicBezTo>
                      <a:cubicBezTo>
                        <a:pt x="764794" y="105987"/>
                        <a:pt x="1284268" y="141124"/>
                        <a:pt x="1604010" y="119534"/>
                      </a:cubicBezTo>
                      <a:cubicBezTo>
                        <a:pt x="1940053" y="91617"/>
                        <a:pt x="2239645" y="72813"/>
                        <a:pt x="2344420" y="0"/>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8A696DAF-71E0-C4E8-B3A3-8D4AE6707689}"/>
                    </a:ext>
                  </a:extLst>
                </p:cNvPr>
                <p:cNvCxnSpPr>
                  <a:cxnSpLocks/>
                  <a:endCxn id="242" idx="2"/>
                </p:cNvCxnSpPr>
                <p:nvPr/>
              </p:nvCxnSpPr>
              <p:spPr>
                <a:xfrm>
                  <a:off x="5122799" y="2880360"/>
                  <a:ext cx="7260" cy="271295"/>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42" name="Freeform: Shape 241">
                  <a:extLst>
                    <a:ext uri="{FF2B5EF4-FFF2-40B4-BE49-F238E27FC236}">
                      <a16:creationId xmlns:a16="http://schemas.microsoft.com/office/drawing/2014/main" id="{FDB64170-EF5B-9390-8C1B-ACBB363129CA}"/>
                    </a:ext>
                  </a:extLst>
                </p:cNvPr>
                <p:cNvSpPr/>
                <p:nvPr/>
              </p:nvSpPr>
              <p:spPr>
                <a:xfrm>
                  <a:off x="2698566" y="3151655"/>
                  <a:ext cx="2431493" cy="372069"/>
                </a:xfrm>
                <a:custGeom>
                  <a:avLst/>
                  <a:gdLst>
                    <a:gd name="connsiteX0" fmla="*/ 0 w 2366010"/>
                    <a:gd name="connsiteY0" fmla="*/ 108592 h 108592"/>
                    <a:gd name="connsiteX1" fmla="*/ 483870 w 2366010"/>
                    <a:gd name="connsiteY1" fmla="*/ 9532 h 108592"/>
                    <a:gd name="connsiteX2" fmla="*/ 2366010 w 2366010"/>
                    <a:gd name="connsiteY2" fmla="*/ 9532 h 108592"/>
                    <a:gd name="connsiteX0" fmla="*/ 0 w 2366010"/>
                    <a:gd name="connsiteY0" fmla="*/ 114811 h 114811"/>
                    <a:gd name="connsiteX1" fmla="*/ 483870 w 2366010"/>
                    <a:gd name="connsiteY1" fmla="*/ 15751 h 114811"/>
                    <a:gd name="connsiteX2" fmla="*/ 2366010 w 2366010"/>
                    <a:gd name="connsiteY2" fmla="*/ 4411 h 114811"/>
                    <a:gd name="connsiteX0" fmla="*/ 0 w 2366010"/>
                    <a:gd name="connsiteY0" fmla="*/ 110400 h 110400"/>
                    <a:gd name="connsiteX1" fmla="*/ 483870 w 2366010"/>
                    <a:gd name="connsiteY1" fmla="*/ 11340 h 110400"/>
                    <a:gd name="connsiteX2" fmla="*/ 2366010 w 2366010"/>
                    <a:gd name="connsiteY2" fmla="*/ 0 h 110400"/>
                    <a:gd name="connsiteX0" fmla="*/ 0 w 2366010"/>
                    <a:gd name="connsiteY0" fmla="*/ 110400 h 110400"/>
                    <a:gd name="connsiteX1" fmla="*/ 483870 w 2366010"/>
                    <a:gd name="connsiteY1" fmla="*/ 11340 h 110400"/>
                    <a:gd name="connsiteX2" fmla="*/ 2366010 w 2366010"/>
                    <a:gd name="connsiteY2" fmla="*/ 0 h 110400"/>
                    <a:gd name="connsiteX0" fmla="*/ 0 w 2366010"/>
                    <a:gd name="connsiteY0" fmla="*/ 110400 h 110400"/>
                    <a:gd name="connsiteX1" fmla="*/ 483870 w 2366010"/>
                    <a:gd name="connsiteY1" fmla="*/ 21649 h 110400"/>
                    <a:gd name="connsiteX2" fmla="*/ 2366010 w 2366010"/>
                    <a:gd name="connsiteY2" fmla="*/ 0 h 110400"/>
                    <a:gd name="connsiteX0" fmla="*/ 0 w 2441123"/>
                    <a:gd name="connsiteY0" fmla="*/ 171107 h 171107"/>
                    <a:gd name="connsiteX1" fmla="*/ 558983 w 2441123"/>
                    <a:gd name="connsiteY1" fmla="*/ 21649 h 171107"/>
                    <a:gd name="connsiteX2" fmla="*/ 2441123 w 2441123"/>
                    <a:gd name="connsiteY2" fmla="*/ 0 h 171107"/>
                    <a:gd name="connsiteX0" fmla="*/ 0 w 2427641"/>
                    <a:gd name="connsiteY0" fmla="*/ 170357 h 170357"/>
                    <a:gd name="connsiteX1" fmla="*/ 558983 w 2427641"/>
                    <a:gd name="connsiteY1" fmla="*/ 20899 h 170357"/>
                    <a:gd name="connsiteX2" fmla="*/ 2427641 w 2427641"/>
                    <a:gd name="connsiteY2" fmla="*/ 0 h 170357"/>
                    <a:gd name="connsiteX0" fmla="*/ 0 w 2427641"/>
                    <a:gd name="connsiteY0" fmla="*/ 170357 h 170357"/>
                    <a:gd name="connsiteX1" fmla="*/ 558983 w 2427641"/>
                    <a:gd name="connsiteY1" fmla="*/ 20899 h 170357"/>
                    <a:gd name="connsiteX2" fmla="*/ 2427641 w 2427641"/>
                    <a:gd name="connsiteY2" fmla="*/ 0 h 170357"/>
                    <a:gd name="connsiteX0" fmla="*/ 0 w 2429567"/>
                    <a:gd name="connsiteY0" fmla="*/ 163605 h 163605"/>
                    <a:gd name="connsiteX1" fmla="*/ 558983 w 2429567"/>
                    <a:gd name="connsiteY1" fmla="*/ 14147 h 163605"/>
                    <a:gd name="connsiteX2" fmla="*/ 2429567 w 2429567"/>
                    <a:gd name="connsiteY2" fmla="*/ 0 h 163605"/>
                    <a:gd name="connsiteX0" fmla="*/ 0 w 2429567"/>
                    <a:gd name="connsiteY0" fmla="*/ 163605 h 163605"/>
                    <a:gd name="connsiteX1" fmla="*/ 558983 w 2429567"/>
                    <a:gd name="connsiteY1" fmla="*/ 14147 h 163605"/>
                    <a:gd name="connsiteX2" fmla="*/ 2429567 w 2429567"/>
                    <a:gd name="connsiteY2" fmla="*/ 0 h 163605"/>
                    <a:gd name="connsiteX0" fmla="*/ 0 w 2435345"/>
                    <a:gd name="connsiteY0" fmla="*/ 160731 h 160731"/>
                    <a:gd name="connsiteX1" fmla="*/ 558983 w 2435345"/>
                    <a:gd name="connsiteY1" fmla="*/ 11273 h 160731"/>
                    <a:gd name="connsiteX2" fmla="*/ 2435345 w 2435345"/>
                    <a:gd name="connsiteY2" fmla="*/ 877 h 160731"/>
                    <a:gd name="connsiteX0" fmla="*/ 0 w 2416085"/>
                    <a:gd name="connsiteY0" fmla="*/ 160731 h 160731"/>
                    <a:gd name="connsiteX1" fmla="*/ 558983 w 2416085"/>
                    <a:gd name="connsiteY1" fmla="*/ 11273 h 160731"/>
                    <a:gd name="connsiteX2" fmla="*/ 2416085 w 2416085"/>
                    <a:gd name="connsiteY2" fmla="*/ 877 h 160731"/>
                    <a:gd name="connsiteX0" fmla="*/ 0 w 2416085"/>
                    <a:gd name="connsiteY0" fmla="*/ 159854 h 159854"/>
                    <a:gd name="connsiteX1" fmla="*/ 558983 w 2416085"/>
                    <a:gd name="connsiteY1" fmla="*/ 10396 h 159854"/>
                    <a:gd name="connsiteX2" fmla="*/ 2416085 w 2416085"/>
                    <a:gd name="connsiteY2" fmla="*/ 0 h 159854"/>
                    <a:gd name="connsiteX0" fmla="*/ 0 w 2431493"/>
                    <a:gd name="connsiteY0" fmla="*/ 158354 h 158354"/>
                    <a:gd name="connsiteX1" fmla="*/ 558983 w 2431493"/>
                    <a:gd name="connsiteY1" fmla="*/ 8896 h 158354"/>
                    <a:gd name="connsiteX2" fmla="*/ 2431493 w 2431493"/>
                    <a:gd name="connsiteY2" fmla="*/ 0 h 158354"/>
                  </a:gdLst>
                  <a:ahLst/>
                  <a:cxnLst>
                    <a:cxn ang="0">
                      <a:pos x="connsiteX0" y="connsiteY0"/>
                    </a:cxn>
                    <a:cxn ang="0">
                      <a:pos x="connsiteX1" y="connsiteY1"/>
                    </a:cxn>
                    <a:cxn ang="0">
                      <a:pos x="connsiteX2" y="connsiteY2"/>
                    </a:cxn>
                  </a:cxnLst>
                  <a:rect l="l" t="t" r="r" b="b"/>
                  <a:pathLst>
                    <a:path w="2431493" h="158354">
                      <a:moveTo>
                        <a:pt x="0" y="158354"/>
                      </a:moveTo>
                      <a:cubicBezTo>
                        <a:pt x="132078" y="45062"/>
                        <a:pt x="164648" y="25406"/>
                        <a:pt x="558983" y="8896"/>
                      </a:cubicBezTo>
                      <a:lnTo>
                        <a:pt x="2431493" y="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5" name="Straight Connector 234">
                <a:extLst>
                  <a:ext uri="{FF2B5EF4-FFF2-40B4-BE49-F238E27FC236}">
                    <a16:creationId xmlns:a16="http://schemas.microsoft.com/office/drawing/2014/main" id="{598A7085-ACB3-12CF-17E3-43999AD5A8B3}"/>
                  </a:ext>
                </a:extLst>
              </p:cNvPr>
              <p:cNvCxnSpPr>
                <a:cxnSpLocks/>
              </p:cNvCxnSpPr>
              <p:nvPr/>
            </p:nvCxnSpPr>
            <p:spPr>
              <a:xfrm>
                <a:off x="7504627" y="2939447"/>
                <a:ext cx="0" cy="1593819"/>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36" name="Freeform: Shape 235">
                <a:extLst>
                  <a:ext uri="{FF2B5EF4-FFF2-40B4-BE49-F238E27FC236}">
                    <a16:creationId xmlns:a16="http://schemas.microsoft.com/office/drawing/2014/main" id="{0EBC8402-B860-A6EA-7F06-F477172FECAC}"/>
                  </a:ext>
                </a:extLst>
              </p:cNvPr>
              <p:cNvSpPr/>
              <p:nvPr/>
            </p:nvSpPr>
            <p:spPr>
              <a:xfrm>
                <a:off x="7500286" y="4519929"/>
                <a:ext cx="666750" cy="435610"/>
              </a:xfrm>
              <a:custGeom>
                <a:avLst/>
                <a:gdLst>
                  <a:gd name="connsiteX0" fmla="*/ 0 w 643890"/>
                  <a:gd name="connsiteY0" fmla="*/ 0 h 430530"/>
                  <a:gd name="connsiteX1" fmla="*/ 129540 w 643890"/>
                  <a:gd name="connsiteY1" fmla="*/ 274320 h 430530"/>
                  <a:gd name="connsiteX2" fmla="*/ 643890 w 643890"/>
                  <a:gd name="connsiteY2" fmla="*/ 430530 h 430530"/>
                  <a:gd name="connsiteX0" fmla="*/ 0 w 643890"/>
                  <a:gd name="connsiteY0" fmla="*/ 0 h 430530"/>
                  <a:gd name="connsiteX1" fmla="*/ 124460 w 643890"/>
                  <a:gd name="connsiteY1" fmla="*/ 320040 h 430530"/>
                  <a:gd name="connsiteX2" fmla="*/ 643890 w 643890"/>
                  <a:gd name="connsiteY2" fmla="*/ 430530 h 430530"/>
                  <a:gd name="connsiteX0" fmla="*/ 0 w 661670"/>
                  <a:gd name="connsiteY0" fmla="*/ 0 h 415290"/>
                  <a:gd name="connsiteX1" fmla="*/ 124460 w 661670"/>
                  <a:gd name="connsiteY1" fmla="*/ 320040 h 415290"/>
                  <a:gd name="connsiteX2" fmla="*/ 661670 w 661670"/>
                  <a:gd name="connsiteY2" fmla="*/ 415290 h 415290"/>
                  <a:gd name="connsiteX0" fmla="*/ 0 w 661670"/>
                  <a:gd name="connsiteY0" fmla="*/ 0 h 415290"/>
                  <a:gd name="connsiteX1" fmla="*/ 124460 w 661670"/>
                  <a:gd name="connsiteY1" fmla="*/ 320040 h 415290"/>
                  <a:gd name="connsiteX2" fmla="*/ 661670 w 661670"/>
                  <a:gd name="connsiteY2" fmla="*/ 415290 h 415290"/>
                  <a:gd name="connsiteX0" fmla="*/ 0 w 661670"/>
                  <a:gd name="connsiteY0" fmla="*/ 0 h 418884"/>
                  <a:gd name="connsiteX1" fmla="*/ 124460 w 661670"/>
                  <a:gd name="connsiteY1" fmla="*/ 320040 h 418884"/>
                  <a:gd name="connsiteX2" fmla="*/ 661670 w 661670"/>
                  <a:gd name="connsiteY2" fmla="*/ 415290 h 418884"/>
                  <a:gd name="connsiteX0" fmla="*/ 0 w 661670"/>
                  <a:gd name="connsiteY0" fmla="*/ 0 h 426092"/>
                  <a:gd name="connsiteX1" fmla="*/ 124460 w 661670"/>
                  <a:gd name="connsiteY1" fmla="*/ 320040 h 426092"/>
                  <a:gd name="connsiteX2" fmla="*/ 661670 w 661670"/>
                  <a:gd name="connsiteY2" fmla="*/ 422910 h 426092"/>
                  <a:gd name="connsiteX0" fmla="*/ 0 w 661670"/>
                  <a:gd name="connsiteY0" fmla="*/ 0 h 423544"/>
                  <a:gd name="connsiteX1" fmla="*/ 124460 w 661670"/>
                  <a:gd name="connsiteY1" fmla="*/ 320040 h 423544"/>
                  <a:gd name="connsiteX2" fmla="*/ 661670 w 661670"/>
                  <a:gd name="connsiteY2" fmla="*/ 422910 h 423544"/>
                  <a:gd name="connsiteX0" fmla="*/ 0 w 666750"/>
                  <a:gd name="connsiteY0" fmla="*/ 0 h 436103"/>
                  <a:gd name="connsiteX1" fmla="*/ 124460 w 666750"/>
                  <a:gd name="connsiteY1" fmla="*/ 320040 h 436103"/>
                  <a:gd name="connsiteX2" fmla="*/ 666750 w 666750"/>
                  <a:gd name="connsiteY2" fmla="*/ 435610 h 436103"/>
                  <a:gd name="connsiteX0" fmla="*/ 0 w 666750"/>
                  <a:gd name="connsiteY0" fmla="*/ 0 h 435610"/>
                  <a:gd name="connsiteX1" fmla="*/ 124460 w 666750"/>
                  <a:gd name="connsiteY1" fmla="*/ 320040 h 435610"/>
                  <a:gd name="connsiteX2" fmla="*/ 666750 w 666750"/>
                  <a:gd name="connsiteY2" fmla="*/ 435610 h 435610"/>
                </a:gdLst>
                <a:ahLst/>
                <a:cxnLst>
                  <a:cxn ang="0">
                    <a:pos x="connsiteX0" y="connsiteY0"/>
                  </a:cxn>
                  <a:cxn ang="0">
                    <a:pos x="connsiteX1" y="connsiteY1"/>
                  </a:cxn>
                  <a:cxn ang="0">
                    <a:pos x="connsiteX2" y="connsiteY2"/>
                  </a:cxn>
                </a:cxnLst>
                <a:rect l="l" t="t" r="r" b="b"/>
                <a:pathLst>
                  <a:path w="666750" h="435610">
                    <a:moveTo>
                      <a:pt x="0" y="0"/>
                    </a:moveTo>
                    <a:cubicBezTo>
                      <a:pt x="11112" y="101282"/>
                      <a:pt x="17145" y="248285"/>
                      <a:pt x="124460" y="320040"/>
                    </a:cubicBezTo>
                    <a:cubicBezTo>
                      <a:pt x="231775" y="391795"/>
                      <a:pt x="463232" y="428942"/>
                      <a:pt x="666750" y="435610"/>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91D00EE1-CF9E-429E-3E11-C0F40E353BC2}"/>
                  </a:ext>
                </a:extLst>
              </p:cNvPr>
              <p:cNvCxnSpPr>
                <a:cxnSpLocks/>
              </p:cNvCxnSpPr>
              <p:nvPr/>
            </p:nvCxnSpPr>
            <p:spPr>
              <a:xfrm flipV="1">
                <a:off x="8167036" y="4955539"/>
                <a:ext cx="3509209"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grpSp>
        <p:grpSp>
          <p:nvGrpSpPr>
            <p:cNvPr id="169" name="Group 168">
              <a:extLst>
                <a:ext uri="{FF2B5EF4-FFF2-40B4-BE49-F238E27FC236}">
                  <a16:creationId xmlns:a16="http://schemas.microsoft.com/office/drawing/2014/main" id="{BF37E1D4-28CF-8FF5-F388-9F9007E89199}"/>
                </a:ext>
              </a:extLst>
            </p:cNvPr>
            <p:cNvGrpSpPr/>
            <p:nvPr/>
          </p:nvGrpSpPr>
          <p:grpSpPr>
            <a:xfrm rot="16200000">
              <a:off x="4841069" y="4026023"/>
              <a:ext cx="433315" cy="392430"/>
              <a:chOff x="5388864" y="3253740"/>
              <a:chExt cx="320421" cy="315981"/>
            </a:xfrm>
          </p:grpSpPr>
          <p:cxnSp>
            <p:nvCxnSpPr>
              <p:cNvPr id="214" name="Straight Connector 213">
                <a:extLst>
                  <a:ext uri="{FF2B5EF4-FFF2-40B4-BE49-F238E27FC236}">
                    <a16:creationId xmlns:a16="http://schemas.microsoft.com/office/drawing/2014/main" id="{989958EF-83CD-1012-B991-05DC9413797E}"/>
                  </a:ext>
                </a:extLst>
              </p:cNvPr>
              <p:cNvCxnSpPr>
                <a:cxnSpLocks/>
              </p:cNvCxnSpPr>
              <p:nvPr/>
            </p:nvCxnSpPr>
            <p:spPr>
              <a:xfrm>
                <a:off x="5403814" y="3402643"/>
                <a:ext cx="0" cy="16707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625B3EFA-4D7A-6120-2060-2D5FA573A016}"/>
                  </a:ext>
                </a:extLst>
              </p:cNvPr>
              <p:cNvCxnSpPr>
                <a:cxnSpLocks/>
              </p:cNvCxnSpPr>
              <p:nvPr/>
            </p:nvCxnSpPr>
            <p:spPr>
              <a:xfrm flipH="1">
                <a:off x="5388864" y="3561789"/>
                <a:ext cx="320421"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7898ED54-B06B-C9EC-CD88-747A1B72F6C8}"/>
                  </a:ext>
                </a:extLst>
              </p:cNvPr>
              <p:cNvCxnSpPr>
                <a:cxnSpLocks/>
              </p:cNvCxnSpPr>
              <p:nvPr/>
            </p:nvCxnSpPr>
            <p:spPr>
              <a:xfrm>
                <a:off x="5695279" y="3253740"/>
                <a:ext cx="0" cy="315981"/>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17" name="Freeform: Shape 216">
                <a:extLst>
                  <a:ext uri="{FF2B5EF4-FFF2-40B4-BE49-F238E27FC236}">
                    <a16:creationId xmlns:a16="http://schemas.microsoft.com/office/drawing/2014/main" id="{0A657A35-883B-FD5A-8441-EDC15F6D7F97}"/>
                  </a:ext>
                </a:extLst>
              </p:cNvPr>
              <p:cNvSpPr/>
              <p:nvPr/>
            </p:nvSpPr>
            <p:spPr>
              <a:xfrm>
                <a:off x="5391152" y="3261673"/>
                <a:ext cx="304127" cy="158115"/>
              </a:xfrm>
              <a:custGeom>
                <a:avLst/>
                <a:gdLst>
                  <a:gd name="connsiteX0" fmla="*/ 289560 w 289560"/>
                  <a:gd name="connsiteY0" fmla="*/ 0 h 158115"/>
                  <a:gd name="connsiteX1" fmla="*/ 179070 w 289560"/>
                  <a:gd name="connsiteY1" fmla="*/ 106680 h 158115"/>
                  <a:gd name="connsiteX2" fmla="*/ 0 w 289560"/>
                  <a:gd name="connsiteY2" fmla="*/ 158115 h 158115"/>
                </a:gdLst>
                <a:ahLst/>
                <a:cxnLst>
                  <a:cxn ang="0">
                    <a:pos x="connsiteX0" y="connsiteY0"/>
                  </a:cxn>
                  <a:cxn ang="0">
                    <a:pos x="connsiteX1" y="connsiteY1"/>
                  </a:cxn>
                  <a:cxn ang="0">
                    <a:pos x="connsiteX2" y="connsiteY2"/>
                  </a:cxn>
                </a:cxnLst>
                <a:rect l="l" t="t" r="r" b="b"/>
                <a:pathLst>
                  <a:path w="289560" h="158115">
                    <a:moveTo>
                      <a:pt x="289560" y="0"/>
                    </a:moveTo>
                    <a:cubicBezTo>
                      <a:pt x="258445" y="40164"/>
                      <a:pt x="227330" y="80328"/>
                      <a:pt x="179070" y="106680"/>
                    </a:cubicBezTo>
                    <a:cubicBezTo>
                      <a:pt x="130810" y="133032"/>
                      <a:pt x="65405" y="145573"/>
                      <a:pt x="0" y="158115"/>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9F32721B-038F-3DF6-7019-A29F69D32A54}"/>
                </a:ext>
              </a:extLst>
            </p:cNvPr>
            <p:cNvGrpSpPr/>
            <p:nvPr/>
          </p:nvGrpSpPr>
          <p:grpSpPr>
            <a:xfrm rot="5400000">
              <a:off x="6174254" y="4022141"/>
              <a:ext cx="433315" cy="392430"/>
              <a:chOff x="5388864" y="3253740"/>
              <a:chExt cx="320421" cy="315981"/>
            </a:xfrm>
          </p:grpSpPr>
          <p:cxnSp>
            <p:nvCxnSpPr>
              <p:cNvPr id="210" name="Straight Connector 209">
                <a:extLst>
                  <a:ext uri="{FF2B5EF4-FFF2-40B4-BE49-F238E27FC236}">
                    <a16:creationId xmlns:a16="http://schemas.microsoft.com/office/drawing/2014/main" id="{6002C765-EB00-42D3-56C9-B0CE39F01711}"/>
                  </a:ext>
                </a:extLst>
              </p:cNvPr>
              <p:cNvCxnSpPr>
                <a:cxnSpLocks/>
              </p:cNvCxnSpPr>
              <p:nvPr/>
            </p:nvCxnSpPr>
            <p:spPr>
              <a:xfrm>
                <a:off x="5403814" y="3402643"/>
                <a:ext cx="0" cy="167078"/>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6C8CB508-1E6E-45D4-0BA1-2FF7A25EE52B}"/>
                  </a:ext>
                </a:extLst>
              </p:cNvPr>
              <p:cNvCxnSpPr>
                <a:cxnSpLocks/>
              </p:cNvCxnSpPr>
              <p:nvPr/>
            </p:nvCxnSpPr>
            <p:spPr>
              <a:xfrm flipH="1">
                <a:off x="5388864" y="3561789"/>
                <a:ext cx="320421" cy="0"/>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18407E19-56CB-89DB-1682-10147EB945B3}"/>
                  </a:ext>
                </a:extLst>
              </p:cNvPr>
              <p:cNvCxnSpPr>
                <a:cxnSpLocks/>
              </p:cNvCxnSpPr>
              <p:nvPr/>
            </p:nvCxnSpPr>
            <p:spPr>
              <a:xfrm>
                <a:off x="5695279" y="3253740"/>
                <a:ext cx="0" cy="315981"/>
              </a:xfrm>
              <a:prstGeom prst="line">
                <a:avLst/>
              </a:prstGeom>
              <a:ln w="38100">
                <a:solidFill>
                  <a:schemeClr val="tx1"/>
                </a:solidFill>
              </a:ln>
            </p:spPr>
            <p:style>
              <a:lnRef idx="2">
                <a:schemeClr val="dk1"/>
              </a:lnRef>
              <a:fillRef idx="0">
                <a:schemeClr val="dk1"/>
              </a:fillRef>
              <a:effectRef idx="1">
                <a:schemeClr val="dk1"/>
              </a:effectRef>
              <a:fontRef idx="minor">
                <a:schemeClr val="tx1"/>
              </a:fontRef>
            </p:style>
          </p:cxnSp>
          <p:sp>
            <p:nvSpPr>
              <p:cNvPr id="213" name="Freeform: Shape 212">
                <a:extLst>
                  <a:ext uri="{FF2B5EF4-FFF2-40B4-BE49-F238E27FC236}">
                    <a16:creationId xmlns:a16="http://schemas.microsoft.com/office/drawing/2014/main" id="{70CDFE18-1005-635E-FC3F-BAC496CF48DD}"/>
                  </a:ext>
                </a:extLst>
              </p:cNvPr>
              <p:cNvSpPr/>
              <p:nvPr/>
            </p:nvSpPr>
            <p:spPr>
              <a:xfrm>
                <a:off x="5391152" y="3261673"/>
                <a:ext cx="304127" cy="158115"/>
              </a:xfrm>
              <a:custGeom>
                <a:avLst/>
                <a:gdLst>
                  <a:gd name="connsiteX0" fmla="*/ 289560 w 289560"/>
                  <a:gd name="connsiteY0" fmla="*/ 0 h 158115"/>
                  <a:gd name="connsiteX1" fmla="*/ 179070 w 289560"/>
                  <a:gd name="connsiteY1" fmla="*/ 106680 h 158115"/>
                  <a:gd name="connsiteX2" fmla="*/ 0 w 289560"/>
                  <a:gd name="connsiteY2" fmla="*/ 158115 h 158115"/>
                </a:gdLst>
                <a:ahLst/>
                <a:cxnLst>
                  <a:cxn ang="0">
                    <a:pos x="connsiteX0" y="connsiteY0"/>
                  </a:cxn>
                  <a:cxn ang="0">
                    <a:pos x="connsiteX1" y="connsiteY1"/>
                  </a:cxn>
                  <a:cxn ang="0">
                    <a:pos x="connsiteX2" y="connsiteY2"/>
                  </a:cxn>
                </a:cxnLst>
                <a:rect l="l" t="t" r="r" b="b"/>
                <a:pathLst>
                  <a:path w="289560" h="158115">
                    <a:moveTo>
                      <a:pt x="289560" y="0"/>
                    </a:moveTo>
                    <a:cubicBezTo>
                      <a:pt x="258445" y="40164"/>
                      <a:pt x="227330" y="80328"/>
                      <a:pt x="179070" y="106680"/>
                    </a:cubicBezTo>
                    <a:cubicBezTo>
                      <a:pt x="130810" y="133032"/>
                      <a:pt x="65405" y="145573"/>
                      <a:pt x="0" y="158115"/>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9AC0BA02-B93D-5933-B924-D2CED3F0C0A7}"/>
                </a:ext>
              </a:extLst>
            </p:cNvPr>
            <p:cNvGrpSpPr/>
            <p:nvPr/>
          </p:nvGrpSpPr>
          <p:grpSpPr>
            <a:xfrm rot="16200000">
              <a:off x="3703923" y="3277187"/>
              <a:ext cx="411281" cy="1879480"/>
              <a:chOff x="5693665" y="1795100"/>
              <a:chExt cx="371854" cy="1879480"/>
            </a:xfrm>
          </p:grpSpPr>
          <p:cxnSp>
            <p:nvCxnSpPr>
              <p:cNvPr id="206" name="Straight Connector 205">
                <a:extLst>
                  <a:ext uri="{FF2B5EF4-FFF2-40B4-BE49-F238E27FC236}">
                    <a16:creationId xmlns:a16="http://schemas.microsoft.com/office/drawing/2014/main" id="{3F593BD0-342C-CBF9-5820-2EBAE8EDA8DF}"/>
                  </a:ext>
                </a:extLst>
              </p:cNvPr>
              <p:cNvCxnSpPr>
                <a:cxnSpLocks/>
                <a:stCxn id="207" idx="0"/>
              </p:cNvCxnSpPr>
              <p:nvPr/>
            </p:nvCxnSpPr>
            <p:spPr>
              <a:xfrm rot="5400000">
                <a:off x="4769167" y="2746375"/>
                <a:ext cx="1852703" cy="3708"/>
              </a:xfrm>
              <a:prstGeom prst="line">
                <a:avLst/>
              </a:prstGeom>
              <a:ln w="38100"/>
            </p:spPr>
            <p:style>
              <a:lnRef idx="2">
                <a:schemeClr val="dk1"/>
              </a:lnRef>
              <a:fillRef idx="0">
                <a:schemeClr val="dk1"/>
              </a:fillRef>
              <a:effectRef idx="1">
                <a:schemeClr val="dk1"/>
              </a:effectRef>
              <a:fontRef idx="minor">
                <a:schemeClr val="tx1"/>
              </a:fontRef>
            </p:style>
          </p:cxnSp>
          <p:sp>
            <p:nvSpPr>
              <p:cNvPr id="207" name="Freeform: Shape 206">
                <a:extLst>
                  <a:ext uri="{FF2B5EF4-FFF2-40B4-BE49-F238E27FC236}">
                    <a16:creationId xmlns:a16="http://schemas.microsoft.com/office/drawing/2014/main" id="{CFC55021-83E8-12D7-E728-A3983EB29266}"/>
                  </a:ext>
                </a:extLst>
              </p:cNvPr>
              <p:cNvSpPr/>
              <p:nvPr/>
            </p:nvSpPr>
            <p:spPr>
              <a:xfrm>
                <a:off x="5693673" y="1795100"/>
                <a:ext cx="371846" cy="140383"/>
              </a:xfrm>
              <a:custGeom>
                <a:avLst/>
                <a:gdLst>
                  <a:gd name="connsiteX0" fmla="*/ 3676 w 369436"/>
                  <a:gd name="connsiteY0" fmla="*/ 43105 h 225985"/>
                  <a:gd name="connsiteX1" fmla="*/ 52444 w 369436"/>
                  <a:gd name="connsiteY1" fmla="*/ 12625 h 225985"/>
                  <a:gd name="connsiteX2" fmla="*/ 369436 w 369436"/>
                  <a:gd name="connsiteY2" fmla="*/ 225985 h 225985"/>
                </a:gdLst>
                <a:ahLst/>
                <a:cxnLst>
                  <a:cxn ang="0">
                    <a:pos x="connsiteX0" y="connsiteY0"/>
                  </a:cxn>
                  <a:cxn ang="0">
                    <a:pos x="connsiteX1" y="connsiteY1"/>
                  </a:cxn>
                  <a:cxn ang="0">
                    <a:pos x="connsiteX2" y="connsiteY2"/>
                  </a:cxn>
                </a:cxnLst>
                <a:rect l="l" t="t" r="r" b="b"/>
                <a:pathLst>
                  <a:path w="369436" h="225985">
                    <a:moveTo>
                      <a:pt x="3676" y="43105"/>
                    </a:moveTo>
                    <a:cubicBezTo>
                      <a:pt x="-2420" y="12625"/>
                      <a:pt x="-8516" y="-17855"/>
                      <a:pt x="52444" y="12625"/>
                    </a:cubicBezTo>
                    <a:cubicBezTo>
                      <a:pt x="113404" y="43105"/>
                      <a:pt x="241420" y="134545"/>
                      <a:pt x="369436" y="2259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FB65CFF6-C848-D055-374A-D7BA451035AD}"/>
                  </a:ext>
                </a:extLst>
              </p:cNvPr>
              <p:cNvCxnSpPr>
                <a:cxnSpLocks/>
              </p:cNvCxnSpPr>
              <p:nvPr/>
            </p:nvCxnSpPr>
            <p:spPr>
              <a:xfrm>
                <a:off x="6061710" y="1935481"/>
                <a:ext cx="0" cy="1341041"/>
              </a:xfrm>
              <a:prstGeom prst="line">
                <a:avLst/>
              </a:prstGeom>
              <a:ln w="38100"/>
            </p:spPr>
            <p:style>
              <a:lnRef idx="2">
                <a:schemeClr val="dk1"/>
              </a:lnRef>
              <a:fillRef idx="0">
                <a:schemeClr val="dk1"/>
              </a:fillRef>
              <a:effectRef idx="1">
                <a:schemeClr val="dk1"/>
              </a:effectRef>
              <a:fontRef idx="minor">
                <a:schemeClr val="tx1"/>
              </a:fontRef>
            </p:style>
          </p:cxnSp>
          <p:sp>
            <p:nvSpPr>
              <p:cNvPr id="209" name="Freeform: Shape 208">
                <a:extLst>
                  <a:ext uri="{FF2B5EF4-FFF2-40B4-BE49-F238E27FC236}">
                    <a16:creationId xmlns:a16="http://schemas.microsoft.com/office/drawing/2014/main" id="{7BAFEF1C-6600-D9A1-7F1A-9B11B942C568}"/>
                  </a:ext>
                </a:extLst>
              </p:cNvPr>
              <p:cNvSpPr/>
              <p:nvPr/>
            </p:nvSpPr>
            <p:spPr>
              <a:xfrm>
                <a:off x="5699760" y="3270885"/>
                <a:ext cx="361950" cy="392430"/>
              </a:xfrm>
              <a:custGeom>
                <a:avLst/>
                <a:gdLst>
                  <a:gd name="connsiteX0" fmla="*/ 358140 w 358140"/>
                  <a:gd name="connsiteY0" fmla="*/ 0 h 392430"/>
                  <a:gd name="connsiteX1" fmla="*/ 260985 w 358140"/>
                  <a:gd name="connsiteY1" fmla="*/ 234315 h 392430"/>
                  <a:gd name="connsiteX2" fmla="*/ 0 w 358140"/>
                  <a:gd name="connsiteY2" fmla="*/ 392430 h 392430"/>
                </a:gdLst>
                <a:ahLst/>
                <a:cxnLst>
                  <a:cxn ang="0">
                    <a:pos x="connsiteX0" y="connsiteY0"/>
                  </a:cxn>
                  <a:cxn ang="0">
                    <a:pos x="connsiteX1" y="connsiteY1"/>
                  </a:cxn>
                  <a:cxn ang="0">
                    <a:pos x="connsiteX2" y="connsiteY2"/>
                  </a:cxn>
                </a:cxnLst>
                <a:rect l="l" t="t" r="r" b="b"/>
                <a:pathLst>
                  <a:path w="358140" h="392430">
                    <a:moveTo>
                      <a:pt x="358140" y="0"/>
                    </a:moveTo>
                    <a:cubicBezTo>
                      <a:pt x="339407" y="84455"/>
                      <a:pt x="320675" y="168910"/>
                      <a:pt x="260985" y="234315"/>
                    </a:cubicBezTo>
                    <a:cubicBezTo>
                      <a:pt x="201295" y="299720"/>
                      <a:pt x="46355" y="367348"/>
                      <a:pt x="0" y="392430"/>
                    </a:cubicBezTo>
                  </a:path>
                </a:pathLst>
              </a:cu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0A33CE37-7973-009C-14A3-5A4732B32034}"/>
                </a:ext>
              </a:extLst>
            </p:cNvPr>
            <p:cNvGrpSpPr/>
            <p:nvPr/>
          </p:nvGrpSpPr>
          <p:grpSpPr>
            <a:xfrm rot="5400000">
              <a:off x="7393636" y="3209836"/>
              <a:ext cx="459329" cy="2009763"/>
              <a:chOff x="5683606" y="1786501"/>
              <a:chExt cx="394177" cy="1876814"/>
            </a:xfrm>
          </p:grpSpPr>
          <p:cxnSp>
            <p:nvCxnSpPr>
              <p:cNvPr id="202" name="Straight Connector 201">
                <a:extLst>
                  <a:ext uri="{FF2B5EF4-FFF2-40B4-BE49-F238E27FC236}">
                    <a16:creationId xmlns:a16="http://schemas.microsoft.com/office/drawing/2014/main" id="{3D451570-6557-9B61-45F1-CA5903FFE057}"/>
                  </a:ext>
                </a:extLst>
              </p:cNvPr>
              <p:cNvCxnSpPr>
                <a:cxnSpLocks/>
                <a:stCxn id="203" idx="0"/>
              </p:cNvCxnSpPr>
              <p:nvPr/>
            </p:nvCxnSpPr>
            <p:spPr>
              <a:xfrm rot="16200000" flipH="1" flipV="1">
                <a:off x="4753263" y="2720783"/>
                <a:ext cx="1870756" cy="8819"/>
              </a:xfrm>
              <a:prstGeom prst="line">
                <a:avLst/>
              </a:prstGeom>
              <a:ln w="38100"/>
            </p:spPr>
            <p:style>
              <a:lnRef idx="2">
                <a:schemeClr val="dk1"/>
              </a:lnRef>
              <a:fillRef idx="0">
                <a:schemeClr val="dk1"/>
              </a:fillRef>
              <a:effectRef idx="1">
                <a:schemeClr val="dk1"/>
              </a:effectRef>
              <a:fontRef idx="minor">
                <a:schemeClr val="tx1"/>
              </a:fontRef>
            </p:style>
          </p:cxnSp>
          <p:sp>
            <p:nvSpPr>
              <p:cNvPr id="203" name="Freeform: Shape 202">
                <a:extLst>
                  <a:ext uri="{FF2B5EF4-FFF2-40B4-BE49-F238E27FC236}">
                    <a16:creationId xmlns:a16="http://schemas.microsoft.com/office/drawing/2014/main" id="{4FD2E08D-1B9F-9023-2EC7-1D96D6BD9575}"/>
                  </a:ext>
                </a:extLst>
              </p:cNvPr>
              <p:cNvSpPr/>
              <p:nvPr/>
            </p:nvSpPr>
            <p:spPr>
              <a:xfrm rot="381120">
                <a:off x="5683606" y="1786501"/>
                <a:ext cx="394177" cy="137925"/>
              </a:xfrm>
              <a:custGeom>
                <a:avLst/>
                <a:gdLst>
                  <a:gd name="connsiteX0" fmla="*/ 3676 w 369436"/>
                  <a:gd name="connsiteY0" fmla="*/ 43105 h 225985"/>
                  <a:gd name="connsiteX1" fmla="*/ 52444 w 369436"/>
                  <a:gd name="connsiteY1" fmla="*/ 12625 h 225985"/>
                  <a:gd name="connsiteX2" fmla="*/ 369436 w 369436"/>
                  <a:gd name="connsiteY2" fmla="*/ 225985 h 225985"/>
                </a:gdLst>
                <a:ahLst/>
                <a:cxnLst>
                  <a:cxn ang="0">
                    <a:pos x="connsiteX0" y="connsiteY0"/>
                  </a:cxn>
                  <a:cxn ang="0">
                    <a:pos x="connsiteX1" y="connsiteY1"/>
                  </a:cxn>
                  <a:cxn ang="0">
                    <a:pos x="connsiteX2" y="connsiteY2"/>
                  </a:cxn>
                </a:cxnLst>
                <a:rect l="l" t="t" r="r" b="b"/>
                <a:pathLst>
                  <a:path w="369436" h="225985">
                    <a:moveTo>
                      <a:pt x="3676" y="43105"/>
                    </a:moveTo>
                    <a:cubicBezTo>
                      <a:pt x="-2420" y="12625"/>
                      <a:pt x="-8516" y="-17855"/>
                      <a:pt x="52444" y="12625"/>
                    </a:cubicBezTo>
                    <a:cubicBezTo>
                      <a:pt x="113404" y="43105"/>
                      <a:pt x="241420" y="134545"/>
                      <a:pt x="369436" y="22598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A7A301A2-E769-AF87-059A-3B48BCDE72CC}"/>
                  </a:ext>
                </a:extLst>
              </p:cNvPr>
              <p:cNvCxnSpPr>
                <a:cxnSpLocks/>
              </p:cNvCxnSpPr>
              <p:nvPr/>
            </p:nvCxnSpPr>
            <p:spPr>
              <a:xfrm>
                <a:off x="6061710" y="1935481"/>
                <a:ext cx="0" cy="1341041"/>
              </a:xfrm>
              <a:prstGeom prst="line">
                <a:avLst/>
              </a:prstGeom>
              <a:ln w="38100"/>
            </p:spPr>
            <p:style>
              <a:lnRef idx="2">
                <a:schemeClr val="dk1"/>
              </a:lnRef>
              <a:fillRef idx="0">
                <a:schemeClr val="dk1"/>
              </a:fillRef>
              <a:effectRef idx="1">
                <a:schemeClr val="dk1"/>
              </a:effectRef>
              <a:fontRef idx="minor">
                <a:schemeClr val="tx1"/>
              </a:fontRef>
            </p:style>
          </p:cxnSp>
          <p:sp>
            <p:nvSpPr>
              <p:cNvPr id="205" name="Freeform: Shape 204">
                <a:extLst>
                  <a:ext uri="{FF2B5EF4-FFF2-40B4-BE49-F238E27FC236}">
                    <a16:creationId xmlns:a16="http://schemas.microsoft.com/office/drawing/2014/main" id="{991B1696-CF3C-B798-9BD0-40D85607432B}"/>
                  </a:ext>
                </a:extLst>
              </p:cNvPr>
              <p:cNvSpPr/>
              <p:nvPr/>
            </p:nvSpPr>
            <p:spPr>
              <a:xfrm>
                <a:off x="5699760" y="3270885"/>
                <a:ext cx="361950" cy="392430"/>
              </a:xfrm>
              <a:custGeom>
                <a:avLst/>
                <a:gdLst>
                  <a:gd name="connsiteX0" fmla="*/ 358140 w 358140"/>
                  <a:gd name="connsiteY0" fmla="*/ 0 h 392430"/>
                  <a:gd name="connsiteX1" fmla="*/ 260985 w 358140"/>
                  <a:gd name="connsiteY1" fmla="*/ 234315 h 392430"/>
                  <a:gd name="connsiteX2" fmla="*/ 0 w 358140"/>
                  <a:gd name="connsiteY2" fmla="*/ 392430 h 392430"/>
                </a:gdLst>
                <a:ahLst/>
                <a:cxnLst>
                  <a:cxn ang="0">
                    <a:pos x="connsiteX0" y="connsiteY0"/>
                  </a:cxn>
                  <a:cxn ang="0">
                    <a:pos x="connsiteX1" y="connsiteY1"/>
                  </a:cxn>
                  <a:cxn ang="0">
                    <a:pos x="connsiteX2" y="connsiteY2"/>
                  </a:cxn>
                </a:cxnLst>
                <a:rect l="l" t="t" r="r" b="b"/>
                <a:pathLst>
                  <a:path w="358140" h="392430">
                    <a:moveTo>
                      <a:pt x="358140" y="0"/>
                    </a:moveTo>
                    <a:cubicBezTo>
                      <a:pt x="339407" y="84455"/>
                      <a:pt x="320675" y="168910"/>
                      <a:pt x="260985" y="234315"/>
                    </a:cubicBezTo>
                    <a:cubicBezTo>
                      <a:pt x="201295" y="299720"/>
                      <a:pt x="46355" y="367348"/>
                      <a:pt x="0" y="392430"/>
                    </a:cubicBezTo>
                  </a:path>
                </a:pathLst>
              </a:cu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6632D0E0-F6E7-645D-D955-938BDC8F8AB9}"/>
                </a:ext>
              </a:extLst>
            </p:cNvPr>
            <p:cNvGrpSpPr/>
            <p:nvPr/>
          </p:nvGrpSpPr>
          <p:grpSpPr>
            <a:xfrm rot="16200000">
              <a:off x="1257780" y="2909741"/>
              <a:ext cx="445451" cy="2646135"/>
              <a:chOff x="5638797" y="-3466100"/>
              <a:chExt cx="422915" cy="4980160"/>
            </a:xfrm>
          </p:grpSpPr>
          <p:cxnSp>
            <p:nvCxnSpPr>
              <p:cNvPr id="199" name="Straight Connector 198">
                <a:extLst>
                  <a:ext uri="{FF2B5EF4-FFF2-40B4-BE49-F238E27FC236}">
                    <a16:creationId xmlns:a16="http://schemas.microsoft.com/office/drawing/2014/main" id="{777DEFA2-00C3-0FB9-E861-B4652843CF15}"/>
                  </a:ext>
                </a:extLst>
              </p:cNvPr>
              <p:cNvCxnSpPr>
                <a:cxnSpLocks/>
                <a:endCxn id="200" idx="0"/>
              </p:cNvCxnSpPr>
              <p:nvPr/>
            </p:nvCxnSpPr>
            <p:spPr>
              <a:xfrm rot="5400000" flipV="1">
                <a:off x="3532189" y="-1359491"/>
                <a:ext cx="4213646" cy="429"/>
              </a:xfrm>
              <a:prstGeom prst="line">
                <a:avLst/>
              </a:prstGeom>
              <a:ln w="38100"/>
            </p:spPr>
            <p:style>
              <a:lnRef idx="2">
                <a:schemeClr val="dk1"/>
              </a:lnRef>
              <a:fillRef idx="0">
                <a:schemeClr val="dk1"/>
              </a:fillRef>
              <a:effectRef idx="1">
                <a:schemeClr val="dk1"/>
              </a:effectRef>
              <a:fontRef idx="minor">
                <a:schemeClr val="tx1"/>
              </a:fontRef>
            </p:style>
          </p:cxnSp>
          <p:sp>
            <p:nvSpPr>
              <p:cNvPr id="200" name="Freeform: Shape 199">
                <a:extLst>
                  <a:ext uri="{FF2B5EF4-FFF2-40B4-BE49-F238E27FC236}">
                    <a16:creationId xmlns:a16="http://schemas.microsoft.com/office/drawing/2014/main" id="{8240B564-940F-F6E1-51D0-FA04B10ECC61}"/>
                  </a:ext>
                </a:extLst>
              </p:cNvPr>
              <p:cNvSpPr/>
              <p:nvPr/>
            </p:nvSpPr>
            <p:spPr>
              <a:xfrm>
                <a:off x="5639227" y="747546"/>
                <a:ext cx="412034" cy="766514"/>
              </a:xfrm>
              <a:custGeom>
                <a:avLst/>
                <a:gdLst>
                  <a:gd name="connsiteX0" fmla="*/ 0 w 422910"/>
                  <a:gd name="connsiteY0" fmla="*/ 0 h 480060"/>
                  <a:gd name="connsiteX1" fmla="*/ 80010 w 422910"/>
                  <a:gd name="connsiteY1" fmla="*/ 213360 h 480060"/>
                  <a:gd name="connsiteX2" fmla="*/ 422910 w 422910"/>
                  <a:gd name="connsiteY2" fmla="*/ 480060 h 480060"/>
                </a:gdLst>
                <a:ahLst/>
                <a:cxnLst>
                  <a:cxn ang="0">
                    <a:pos x="connsiteX0" y="connsiteY0"/>
                  </a:cxn>
                  <a:cxn ang="0">
                    <a:pos x="connsiteX1" y="connsiteY1"/>
                  </a:cxn>
                  <a:cxn ang="0">
                    <a:pos x="connsiteX2" y="connsiteY2"/>
                  </a:cxn>
                </a:cxnLst>
                <a:rect l="l" t="t" r="r" b="b"/>
                <a:pathLst>
                  <a:path w="422910" h="480060">
                    <a:moveTo>
                      <a:pt x="0" y="0"/>
                    </a:moveTo>
                    <a:cubicBezTo>
                      <a:pt x="4762" y="66675"/>
                      <a:pt x="9525" y="133350"/>
                      <a:pt x="80010" y="213360"/>
                    </a:cubicBezTo>
                    <a:cubicBezTo>
                      <a:pt x="150495" y="293370"/>
                      <a:pt x="286702" y="386715"/>
                      <a:pt x="422910" y="48006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1" name="Straight Connector 200">
                <a:extLst>
                  <a:ext uri="{FF2B5EF4-FFF2-40B4-BE49-F238E27FC236}">
                    <a16:creationId xmlns:a16="http://schemas.microsoft.com/office/drawing/2014/main" id="{B6BEF164-B52D-C6E1-5A1B-86C85E8614E0}"/>
                  </a:ext>
                </a:extLst>
              </p:cNvPr>
              <p:cNvCxnSpPr>
                <a:cxnSpLocks/>
                <a:endCxn id="200" idx="2"/>
              </p:cNvCxnSpPr>
              <p:nvPr/>
            </p:nvCxnSpPr>
            <p:spPr>
              <a:xfrm rot="5400000">
                <a:off x="3566406" y="-981246"/>
                <a:ext cx="4980160" cy="10452"/>
              </a:xfrm>
              <a:prstGeom prst="line">
                <a:avLst/>
              </a:prstGeom>
              <a:ln w="38100"/>
            </p:spPr>
            <p:style>
              <a:lnRef idx="2">
                <a:schemeClr val="dk1"/>
              </a:lnRef>
              <a:fillRef idx="0">
                <a:schemeClr val="dk1"/>
              </a:fillRef>
              <a:effectRef idx="1">
                <a:schemeClr val="dk1"/>
              </a:effectRef>
              <a:fontRef idx="minor">
                <a:schemeClr val="tx1"/>
              </a:fontRef>
            </p:style>
          </p:cxnSp>
        </p:grpSp>
        <p:grpSp>
          <p:nvGrpSpPr>
            <p:cNvPr id="174" name="Group 173">
              <a:extLst>
                <a:ext uri="{FF2B5EF4-FFF2-40B4-BE49-F238E27FC236}">
                  <a16:creationId xmlns:a16="http://schemas.microsoft.com/office/drawing/2014/main" id="{555C7E59-0F47-0D53-EAFE-483A33801952}"/>
                </a:ext>
              </a:extLst>
            </p:cNvPr>
            <p:cNvGrpSpPr/>
            <p:nvPr/>
          </p:nvGrpSpPr>
          <p:grpSpPr>
            <a:xfrm rot="5400000">
              <a:off x="9871543" y="2860705"/>
              <a:ext cx="445451" cy="2708069"/>
              <a:chOff x="5638797" y="-3466100"/>
              <a:chExt cx="422915" cy="4980160"/>
            </a:xfrm>
          </p:grpSpPr>
          <p:cxnSp>
            <p:nvCxnSpPr>
              <p:cNvPr id="196" name="Straight Connector 195">
                <a:extLst>
                  <a:ext uri="{FF2B5EF4-FFF2-40B4-BE49-F238E27FC236}">
                    <a16:creationId xmlns:a16="http://schemas.microsoft.com/office/drawing/2014/main" id="{E302CC85-7E88-93CD-936C-F1E6DF5B1C58}"/>
                  </a:ext>
                </a:extLst>
              </p:cNvPr>
              <p:cNvCxnSpPr>
                <a:cxnSpLocks/>
                <a:endCxn id="197" idx="0"/>
              </p:cNvCxnSpPr>
              <p:nvPr/>
            </p:nvCxnSpPr>
            <p:spPr>
              <a:xfrm rot="5400000" flipV="1">
                <a:off x="3532189" y="-1359491"/>
                <a:ext cx="4213646" cy="429"/>
              </a:xfrm>
              <a:prstGeom prst="line">
                <a:avLst/>
              </a:prstGeom>
              <a:ln w="38100"/>
            </p:spPr>
            <p:style>
              <a:lnRef idx="2">
                <a:schemeClr val="dk1"/>
              </a:lnRef>
              <a:fillRef idx="0">
                <a:schemeClr val="dk1"/>
              </a:fillRef>
              <a:effectRef idx="1">
                <a:schemeClr val="dk1"/>
              </a:effectRef>
              <a:fontRef idx="minor">
                <a:schemeClr val="tx1"/>
              </a:fontRef>
            </p:style>
          </p:cxnSp>
          <p:sp>
            <p:nvSpPr>
              <p:cNvPr id="197" name="Freeform: Shape 196">
                <a:extLst>
                  <a:ext uri="{FF2B5EF4-FFF2-40B4-BE49-F238E27FC236}">
                    <a16:creationId xmlns:a16="http://schemas.microsoft.com/office/drawing/2014/main" id="{E7EBF9FB-CC67-5B1B-936C-D8F1573030F7}"/>
                  </a:ext>
                </a:extLst>
              </p:cNvPr>
              <p:cNvSpPr/>
              <p:nvPr/>
            </p:nvSpPr>
            <p:spPr>
              <a:xfrm>
                <a:off x="5639227" y="747546"/>
                <a:ext cx="412034" cy="766514"/>
              </a:xfrm>
              <a:custGeom>
                <a:avLst/>
                <a:gdLst>
                  <a:gd name="connsiteX0" fmla="*/ 0 w 422910"/>
                  <a:gd name="connsiteY0" fmla="*/ 0 h 480060"/>
                  <a:gd name="connsiteX1" fmla="*/ 80010 w 422910"/>
                  <a:gd name="connsiteY1" fmla="*/ 213360 h 480060"/>
                  <a:gd name="connsiteX2" fmla="*/ 422910 w 422910"/>
                  <a:gd name="connsiteY2" fmla="*/ 480060 h 480060"/>
                </a:gdLst>
                <a:ahLst/>
                <a:cxnLst>
                  <a:cxn ang="0">
                    <a:pos x="connsiteX0" y="connsiteY0"/>
                  </a:cxn>
                  <a:cxn ang="0">
                    <a:pos x="connsiteX1" y="connsiteY1"/>
                  </a:cxn>
                  <a:cxn ang="0">
                    <a:pos x="connsiteX2" y="connsiteY2"/>
                  </a:cxn>
                </a:cxnLst>
                <a:rect l="l" t="t" r="r" b="b"/>
                <a:pathLst>
                  <a:path w="422910" h="480060">
                    <a:moveTo>
                      <a:pt x="0" y="0"/>
                    </a:moveTo>
                    <a:cubicBezTo>
                      <a:pt x="4762" y="66675"/>
                      <a:pt x="9525" y="133350"/>
                      <a:pt x="80010" y="213360"/>
                    </a:cubicBezTo>
                    <a:cubicBezTo>
                      <a:pt x="150495" y="293370"/>
                      <a:pt x="286702" y="386715"/>
                      <a:pt x="422910" y="48006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Connector 197">
                <a:extLst>
                  <a:ext uri="{FF2B5EF4-FFF2-40B4-BE49-F238E27FC236}">
                    <a16:creationId xmlns:a16="http://schemas.microsoft.com/office/drawing/2014/main" id="{C1CCF4D8-C444-8740-655D-3F47F7F90AC3}"/>
                  </a:ext>
                </a:extLst>
              </p:cNvPr>
              <p:cNvCxnSpPr>
                <a:cxnSpLocks/>
                <a:endCxn id="197" idx="2"/>
              </p:cNvCxnSpPr>
              <p:nvPr/>
            </p:nvCxnSpPr>
            <p:spPr>
              <a:xfrm rot="5400000">
                <a:off x="3566406" y="-981246"/>
                <a:ext cx="4980160" cy="10452"/>
              </a:xfrm>
              <a:prstGeom prst="line">
                <a:avLst/>
              </a:prstGeom>
              <a:ln w="38100"/>
            </p:spPr>
            <p:style>
              <a:lnRef idx="2">
                <a:schemeClr val="dk1"/>
              </a:lnRef>
              <a:fillRef idx="0">
                <a:schemeClr val="dk1"/>
              </a:fillRef>
              <a:effectRef idx="1">
                <a:schemeClr val="dk1"/>
              </a:effectRef>
              <a:fontRef idx="minor">
                <a:schemeClr val="tx1"/>
              </a:fontRef>
            </p:style>
          </p:cxnSp>
        </p:grpSp>
        <p:cxnSp>
          <p:nvCxnSpPr>
            <p:cNvPr id="175" name="Straight Arrow Connector 174">
              <a:extLst>
                <a:ext uri="{FF2B5EF4-FFF2-40B4-BE49-F238E27FC236}">
                  <a16:creationId xmlns:a16="http://schemas.microsoft.com/office/drawing/2014/main" id="{045A50E7-D74C-164A-DA55-DB592D95BA24}"/>
                </a:ext>
              </a:extLst>
            </p:cNvPr>
            <p:cNvCxnSpPr>
              <a:cxnSpLocks/>
            </p:cNvCxnSpPr>
            <p:nvPr/>
          </p:nvCxnSpPr>
          <p:spPr>
            <a:xfrm>
              <a:off x="5413190" y="222300"/>
              <a:ext cx="0" cy="8013700"/>
            </a:xfrm>
            <a:prstGeom prst="straightConnector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3B640FD7-6019-4C60-4280-9EBFB6D8CAB3}"/>
                </a:ext>
              </a:extLst>
            </p:cNvPr>
            <p:cNvCxnSpPr>
              <a:cxnSpLocks/>
            </p:cNvCxnSpPr>
            <p:nvPr/>
          </p:nvCxnSpPr>
          <p:spPr>
            <a:xfrm flipH="1" flipV="1">
              <a:off x="6036593" y="222300"/>
              <a:ext cx="29089" cy="8013700"/>
            </a:xfrm>
            <a:prstGeom prst="straightConnector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1F8E3081-11C2-DDE1-7910-D76F6E1D57C7}"/>
                </a:ext>
              </a:extLst>
            </p:cNvPr>
            <p:cNvCxnSpPr>
              <a:cxnSpLocks/>
            </p:cNvCxnSpPr>
            <p:nvPr/>
          </p:nvCxnSpPr>
          <p:spPr>
            <a:xfrm flipV="1">
              <a:off x="220954" y="4652712"/>
              <a:ext cx="11227354" cy="4800"/>
            </a:xfrm>
            <a:prstGeom prst="straightConnector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61B85CC1-DA4A-692A-8017-A52341CE9FA7}"/>
                </a:ext>
              </a:extLst>
            </p:cNvPr>
            <p:cNvCxnSpPr>
              <a:cxnSpLocks/>
            </p:cNvCxnSpPr>
            <p:nvPr/>
          </p:nvCxnSpPr>
          <p:spPr>
            <a:xfrm flipH="1" flipV="1">
              <a:off x="220954" y="3821169"/>
              <a:ext cx="11227354" cy="4800"/>
            </a:xfrm>
            <a:prstGeom prst="straightConnector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9" name="Freeform: Shape 178">
              <a:extLst>
                <a:ext uri="{FF2B5EF4-FFF2-40B4-BE49-F238E27FC236}">
                  <a16:creationId xmlns:a16="http://schemas.microsoft.com/office/drawing/2014/main" id="{747267D6-57DB-4810-16EC-9BF624ADC98C}"/>
                </a:ext>
              </a:extLst>
            </p:cNvPr>
            <p:cNvSpPr/>
            <p:nvPr/>
          </p:nvSpPr>
          <p:spPr>
            <a:xfrm>
              <a:off x="5412659" y="976680"/>
              <a:ext cx="1087168" cy="1198216"/>
            </a:xfrm>
            <a:custGeom>
              <a:avLst/>
              <a:gdLst>
                <a:gd name="connsiteX0" fmla="*/ 0 w 1140916"/>
                <a:gd name="connsiteY0" fmla="*/ 0 h 1225296"/>
                <a:gd name="connsiteX1" fmla="*/ 957072 w 1140916"/>
                <a:gd name="connsiteY1" fmla="*/ 688848 h 1225296"/>
                <a:gd name="connsiteX2" fmla="*/ 1139952 w 1140916"/>
                <a:gd name="connsiteY2" fmla="*/ 1225296 h 1225296"/>
                <a:gd name="connsiteX0" fmla="*/ 0 w 1141732"/>
                <a:gd name="connsiteY0" fmla="*/ 0 h 1225296"/>
                <a:gd name="connsiteX1" fmla="*/ 968502 w 1141732"/>
                <a:gd name="connsiteY1" fmla="*/ 683133 h 1225296"/>
                <a:gd name="connsiteX2" fmla="*/ 1139952 w 1141732"/>
                <a:gd name="connsiteY2" fmla="*/ 1225296 h 1225296"/>
                <a:gd name="connsiteX0" fmla="*/ 0 w 1140183"/>
                <a:gd name="connsiteY0" fmla="*/ 0 h 1225296"/>
                <a:gd name="connsiteX1" fmla="*/ 968502 w 1140183"/>
                <a:gd name="connsiteY1" fmla="*/ 683133 h 1225296"/>
                <a:gd name="connsiteX2" fmla="*/ 1139952 w 1140183"/>
                <a:gd name="connsiteY2" fmla="*/ 1225296 h 1225296"/>
                <a:gd name="connsiteX0" fmla="*/ 0 w 1106472"/>
                <a:gd name="connsiteY0" fmla="*/ 0 h 1234821"/>
                <a:gd name="connsiteX1" fmla="*/ 968502 w 1106472"/>
                <a:gd name="connsiteY1" fmla="*/ 683133 h 1234821"/>
                <a:gd name="connsiteX2" fmla="*/ 1105662 w 1106472"/>
                <a:gd name="connsiteY2" fmla="*/ 1234821 h 1234821"/>
                <a:gd name="connsiteX0" fmla="*/ 0 w 1105662"/>
                <a:gd name="connsiteY0" fmla="*/ 0 h 1234821"/>
                <a:gd name="connsiteX1" fmla="*/ 968502 w 1105662"/>
                <a:gd name="connsiteY1" fmla="*/ 683133 h 1234821"/>
                <a:gd name="connsiteX2" fmla="*/ 1105662 w 1105662"/>
                <a:gd name="connsiteY2" fmla="*/ 1234821 h 1234821"/>
                <a:gd name="connsiteX0" fmla="*/ 0 w 1105662"/>
                <a:gd name="connsiteY0" fmla="*/ 0 h 1234821"/>
                <a:gd name="connsiteX1" fmla="*/ 968502 w 1105662"/>
                <a:gd name="connsiteY1" fmla="*/ 683133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9841"/>
                <a:gd name="connsiteY0" fmla="*/ 0 h 1234821"/>
                <a:gd name="connsiteX1" fmla="*/ 998982 w 1109841"/>
                <a:gd name="connsiteY1" fmla="*/ 662178 h 1234821"/>
                <a:gd name="connsiteX2" fmla="*/ 1105662 w 1109841"/>
                <a:gd name="connsiteY2" fmla="*/ 1234821 h 1234821"/>
                <a:gd name="connsiteX0" fmla="*/ 0 w 1107488"/>
                <a:gd name="connsiteY0" fmla="*/ 0 h 1234821"/>
                <a:gd name="connsiteX1" fmla="*/ 986282 w 1107488"/>
                <a:gd name="connsiteY1" fmla="*/ 672338 h 1234821"/>
                <a:gd name="connsiteX2" fmla="*/ 1105662 w 1107488"/>
                <a:gd name="connsiteY2" fmla="*/ 1234821 h 1234821"/>
                <a:gd name="connsiteX0" fmla="*/ 0 w 1105885"/>
                <a:gd name="connsiteY0" fmla="*/ 0 h 1234821"/>
                <a:gd name="connsiteX1" fmla="*/ 986282 w 1105885"/>
                <a:gd name="connsiteY1" fmla="*/ 672338 h 1234821"/>
                <a:gd name="connsiteX2" fmla="*/ 1105662 w 1105885"/>
                <a:gd name="connsiteY2" fmla="*/ 1234821 h 1234821"/>
                <a:gd name="connsiteX0" fmla="*/ 0 w 1105885"/>
                <a:gd name="connsiteY0" fmla="*/ 0 h 1234821"/>
                <a:gd name="connsiteX1" fmla="*/ 986282 w 1105885"/>
                <a:gd name="connsiteY1" fmla="*/ 672338 h 1234821"/>
                <a:gd name="connsiteX2" fmla="*/ 1105662 w 1105885"/>
                <a:gd name="connsiteY2" fmla="*/ 1234821 h 1234821"/>
              </a:gdLst>
              <a:ahLst/>
              <a:cxnLst>
                <a:cxn ang="0">
                  <a:pos x="connsiteX0" y="connsiteY0"/>
                </a:cxn>
                <a:cxn ang="0">
                  <a:pos x="connsiteX1" y="connsiteY1"/>
                </a:cxn>
                <a:cxn ang="0">
                  <a:pos x="connsiteX2" y="connsiteY2"/>
                </a:cxn>
              </a:cxnLst>
              <a:rect l="l" t="t" r="r" b="b"/>
              <a:pathLst>
                <a:path w="1105885" h="1234821">
                  <a:moveTo>
                    <a:pt x="0" y="0"/>
                  </a:moveTo>
                  <a:cubicBezTo>
                    <a:pt x="383540" y="242316"/>
                    <a:pt x="748030" y="463042"/>
                    <a:pt x="986282" y="672338"/>
                  </a:cubicBezTo>
                  <a:cubicBezTo>
                    <a:pt x="1094359" y="907669"/>
                    <a:pt x="1107948" y="1068705"/>
                    <a:pt x="1105662" y="1234821"/>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EF12F499-730A-C41D-D545-9F1AF528B3D9}"/>
                </a:ext>
              </a:extLst>
            </p:cNvPr>
            <p:cNvCxnSpPr>
              <a:cxnSpLocks/>
              <a:stCxn id="179" idx="2"/>
            </p:cNvCxnSpPr>
            <p:nvPr/>
          </p:nvCxnSpPr>
          <p:spPr>
            <a:xfrm flipH="1">
              <a:off x="6482430" y="2174896"/>
              <a:ext cx="17178" cy="1736754"/>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81" name="Freeform: Shape 180">
              <a:extLst>
                <a:ext uri="{FF2B5EF4-FFF2-40B4-BE49-F238E27FC236}">
                  <a16:creationId xmlns:a16="http://schemas.microsoft.com/office/drawing/2014/main" id="{8545DEB2-F87A-93DF-E76A-5C1AFF920048}"/>
                </a:ext>
              </a:extLst>
            </p:cNvPr>
            <p:cNvSpPr/>
            <p:nvPr/>
          </p:nvSpPr>
          <p:spPr>
            <a:xfrm>
              <a:off x="6482430" y="3901690"/>
              <a:ext cx="706755" cy="752475"/>
            </a:xfrm>
            <a:custGeom>
              <a:avLst/>
              <a:gdLst>
                <a:gd name="connsiteX0" fmla="*/ 0 w 685800"/>
                <a:gd name="connsiteY0" fmla="*/ 0 h 756285"/>
                <a:gd name="connsiteX1" fmla="*/ 125730 w 685800"/>
                <a:gd name="connsiteY1" fmla="*/ 346710 h 756285"/>
                <a:gd name="connsiteX2" fmla="*/ 685800 w 685800"/>
                <a:gd name="connsiteY2" fmla="*/ 756285 h 756285"/>
                <a:gd name="connsiteX0" fmla="*/ 0 w 685800"/>
                <a:gd name="connsiteY0" fmla="*/ 0 h 756285"/>
                <a:gd name="connsiteX1" fmla="*/ 120015 w 685800"/>
                <a:gd name="connsiteY1" fmla="*/ 367665 h 756285"/>
                <a:gd name="connsiteX2" fmla="*/ 685800 w 685800"/>
                <a:gd name="connsiteY2" fmla="*/ 756285 h 756285"/>
                <a:gd name="connsiteX0" fmla="*/ 0 w 685800"/>
                <a:gd name="connsiteY0" fmla="*/ 0 h 756285"/>
                <a:gd name="connsiteX1" fmla="*/ 121920 w 685800"/>
                <a:gd name="connsiteY1" fmla="*/ 386715 h 756285"/>
                <a:gd name="connsiteX2" fmla="*/ 685800 w 685800"/>
                <a:gd name="connsiteY2" fmla="*/ 756285 h 756285"/>
                <a:gd name="connsiteX0" fmla="*/ 0 w 685800"/>
                <a:gd name="connsiteY0" fmla="*/ 0 h 756285"/>
                <a:gd name="connsiteX1" fmla="*/ 121920 w 685800"/>
                <a:gd name="connsiteY1" fmla="*/ 386715 h 756285"/>
                <a:gd name="connsiteX2" fmla="*/ 685800 w 685800"/>
                <a:gd name="connsiteY2" fmla="*/ 756285 h 756285"/>
                <a:gd name="connsiteX0" fmla="*/ 0 w 701040"/>
                <a:gd name="connsiteY0" fmla="*/ 0 h 756285"/>
                <a:gd name="connsiteX1" fmla="*/ 121920 w 701040"/>
                <a:gd name="connsiteY1" fmla="*/ 386715 h 756285"/>
                <a:gd name="connsiteX2" fmla="*/ 701040 w 701040"/>
                <a:gd name="connsiteY2" fmla="*/ 756285 h 756285"/>
                <a:gd name="connsiteX0" fmla="*/ 0 w 706755"/>
                <a:gd name="connsiteY0" fmla="*/ 0 h 752475"/>
                <a:gd name="connsiteX1" fmla="*/ 121920 w 706755"/>
                <a:gd name="connsiteY1" fmla="*/ 386715 h 752475"/>
                <a:gd name="connsiteX2" fmla="*/ 706755 w 706755"/>
                <a:gd name="connsiteY2" fmla="*/ 752475 h 752475"/>
                <a:gd name="connsiteX0" fmla="*/ 0 w 706755"/>
                <a:gd name="connsiteY0" fmla="*/ 0 h 752475"/>
                <a:gd name="connsiteX1" fmla="*/ 121920 w 706755"/>
                <a:gd name="connsiteY1" fmla="*/ 386715 h 752475"/>
                <a:gd name="connsiteX2" fmla="*/ 706755 w 706755"/>
                <a:gd name="connsiteY2" fmla="*/ 752475 h 752475"/>
              </a:gdLst>
              <a:ahLst/>
              <a:cxnLst>
                <a:cxn ang="0">
                  <a:pos x="connsiteX0" y="connsiteY0"/>
                </a:cxn>
                <a:cxn ang="0">
                  <a:pos x="connsiteX1" y="connsiteY1"/>
                </a:cxn>
                <a:cxn ang="0">
                  <a:pos x="connsiteX2" y="connsiteY2"/>
                </a:cxn>
              </a:cxnLst>
              <a:rect l="l" t="t" r="r" b="b"/>
              <a:pathLst>
                <a:path w="706755" h="752475">
                  <a:moveTo>
                    <a:pt x="0" y="0"/>
                  </a:moveTo>
                  <a:cubicBezTo>
                    <a:pt x="5715" y="110331"/>
                    <a:pt x="7620" y="260668"/>
                    <a:pt x="121920" y="386715"/>
                  </a:cubicBezTo>
                  <a:cubicBezTo>
                    <a:pt x="236220" y="512762"/>
                    <a:pt x="476250" y="673576"/>
                    <a:pt x="706755" y="752475"/>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Shape 181">
              <a:extLst>
                <a:ext uri="{FF2B5EF4-FFF2-40B4-BE49-F238E27FC236}">
                  <a16:creationId xmlns:a16="http://schemas.microsoft.com/office/drawing/2014/main" id="{0CB43465-D2E7-33BE-2835-16DD45B622F6}"/>
                </a:ext>
              </a:extLst>
            </p:cNvPr>
            <p:cNvSpPr/>
            <p:nvPr/>
          </p:nvSpPr>
          <p:spPr>
            <a:xfrm>
              <a:off x="6043033" y="843739"/>
              <a:ext cx="911842" cy="1276731"/>
            </a:xfrm>
            <a:custGeom>
              <a:avLst/>
              <a:gdLst>
                <a:gd name="connsiteX0" fmla="*/ 0 w 1140916"/>
                <a:gd name="connsiteY0" fmla="*/ 0 h 1225296"/>
                <a:gd name="connsiteX1" fmla="*/ 957072 w 1140916"/>
                <a:gd name="connsiteY1" fmla="*/ 688848 h 1225296"/>
                <a:gd name="connsiteX2" fmla="*/ 1139952 w 1140916"/>
                <a:gd name="connsiteY2" fmla="*/ 1225296 h 1225296"/>
                <a:gd name="connsiteX0" fmla="*/ 0 w 1141732"/>
                <a:gd name="connsiteY0" fmla="*/ 0 h 1225296"/>
                <a:gd name="connsiteX1" fmla="*/ 968502 w 1141732"/>
                <a:gd name="connsiteY1" fmla="*/ 683133 h 1225296"/>
                <a:gd name="connsiteX2" fmla="*/ 1139952 w 1141732"/>
                <a:gd name="connsiteY2" fmla="*/ 1225296 h 1225296"/>
                <a:gd name="connsiteX0" fmla="*/ 0 w 1140183"/>
                <a:gd name="connsiteY0" fmla="*/ 0 h 1225296"/>
                <a:gd name="connsiteX1" fmla="*/ 968502 w 1140183"/>
                <a:gd name="connsiteY1" fmla="*/ 683133 h 1225296"/>
                <a:gd name="connsiteX2" fmla="*/ 1139952 w 1140183"/>
                <a:gd name="connsiteY2" fmla="*/ 1225296 h 1225296"/>
                <a:gd name="connsiteX0" fmla="*/ 0 w 1106472"/>
                <a:gd name="connsiteY0" fmla="*/ 0 h 1234821"/>
                <a:gd name="connsiteX1" fmla="*/ 968502 w 1106472"/>
                <a:gd name="connsiteY1" fmla="*/ 683133 h 1234821"/>
                <a:gd name="connsiteX2" fmla="*/ 1105662 w 1106472"/>
                <a:gd name="connsiteY2" fmla="*/ 1234821 h 1234821"/>
                <a:gd name="connsiteX0" fmla="*/ 0 w 1105662"/>
                <a:gd name="connsiteY0" fmla="*/ 0 h 1234821"/>
                <a:gd name="connsiteX1" fmla="*/ 968502 w 1105662"/>
                <a:gd name="connsiteY1" fmla="*/ 683133 h 1234821"/>
                <a:gd name="connsiteX2" fmla="*/ 1105662 w 1105662"/>
                <a:gd name="connsiteY2" fmla="*/ 1234821 h 1234821"/>
                <a:gd name="connsiteX0" fmla="*/ 0 w 1105662"/>
                <a:gd name="connsiteY0" fmla="*/ 0 h 1234821"/>
                <a:gd name="connsiteX1" fmla="*/ 968502 w 1105662"/>
                <a:gd name="connsiteY1" fmla="*/ 683133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9841"/>
                <a:gd name="connsiteY0" fmla="*/ 0 h 1234821"/>
                <a:gd name="connsiteX1" fmla="*/ 998982 w 1109841"/>
                <a:gd name="connsiteY1" fmla="*/ 662178 h 1234821"/>
                <a:gd name="connsiteX2" fmla="*/ 1105662 w 1109841"/>
                <a:gd name="connsiteY2" fmla="*/ 1234821 h 1234821"/>
                <a:gd name="connsiteX0" fmla="*/ 0 w 1107488"/>
                <a:gd name="connsiteY0" fmla="*/ 0 h 1234821"/>
                <a:gd name="connsiteX1" fmla="*/ 986282 w 1107488"/>
                <a:gd name="connsiteY1" fmla="*/ 672338 h 1234821"/>
                <a:gd name="connsiteX2" fmla="*/ 1105662 w 1107488"/>
                <a:gd name="connsiteY2" fmla="*/ 1234821 h 1234821"/>
                <a:gd name="connsiteX0" fmla="*/ 0 w 1105885"/>
                <a:gd name="connsiteY0" fmla="*/ 0 h 1234821"/>
                <a:gd name="connsiteX1" fmla="*/ 986282 w 1105885"/>
                <a:gd name="connsiteY1" fmla="*/ 672338 h 1234821"/>
                <a:gd name="connsiteX2" fmla="*/ 1105662 w 1105885"/>
                <a:gd name="connsiteY2" fmla="*/ 1234821 h 1234821"/>
                <a:gd name="connsiteX0" fmla="*/ 0 w 1105885"/>
                <a:gd name="connsiteY0" fmla="*/ 0 h 1234821"/>
                <a:gd name="connsiteX1" fmla="*/ 986282 w 1105885"/>
                <a:gd name="connsiteY1" fmla="*/ 672338 h 1234821"/>
                <a:gd name="connsiteX2" fmla="*/ 1105662 w 1105885"/>
                <a:gd name="connsiteY2" fmla="*/ 1234821 h 1234821"/>
                <a:gd name="connsiteX0" fmla="*/ 0 w 1105691"/>
                <a:gd name="connsiteY0" fmla="*/ 0 h 1234821"/>
                <a:gd name="connsiteX1" fmla="*/ 868172 w 1105691"/>
                <a:gd name="connsiteY1" fmla="*/ 664718 h 1234821"/>
                <a:gd name="connsiteX2" fmla="*/ 1105662 w 1105691"/>
                <a:gd name="connsiteY2" fmla="*/ 1234821 h 1234821"/>
                <a:gd name="connsiteX0" fmla="*/ 0 w 933167"/>
                <a:gd name="connsiteY0" fmla="*/ 0 h 1276731"/>
                <a:gd name="connsiteX1" fmla="*/ 868172 w 933167"/>
                <a:gd name="connsiteY1" fmla="*/ 664718 h 1276731"/>
                <a:gd name="connsiteX2" fmla="*/ 915162 w 933167"/>
                <a:gd name="connsiteY2" fmla="*/ 1276731 h 1276731"/>
                <a:gd name="connsiteX0" fmla="*/ 0 w 924161"/>
                <a:gd name="connsiteY0" fmla="*/ 0 h 1276731"/>
                <a:gd name="connsiteX1" fmla="*/ 849122 w 924161"/>
                <a:gd name="connsiteY1" fmla="*/ 657098 h 1276731"/>
                <a:gd name="connsiteX2" fmla="*/ 915162 w 924161"/>
                <a:gd name="connsiteY2" fmla="*/ 1276731 h 1276731"/>
                <a:gd name="connsiteX0" fmla="*/ 0 w 915162"/>
                <a:gd name="connsiteY0" fmla="*/ 0 h 1276731"/>
                <a:gd name="connsiteX1" fmla="*/ 849122 w 915162"/>
                <a:gd name="connsiteY1" fmla="*/ 657098 h 1276731"/>
                <a:gd name="connsiteX2" fmla="*/ 915162 w 915162"/>
                <a:gd name="connsiteY2" fmla="*/ 1276731 h 1276731"/>
                <a:gd name="connsiteX0" fmla="*/ 0 w 908680"/>
                <a:gd name="connsiteY0" fmla="*/ 0 h 1276731"/>
                <a:gd name="connsiteX1" fmla="*/ 849122 w 908680"/>
                <a:gd name="connsiteY1" fmla="*/ 657098 h 1276731"/>
                <a:gd name="connsiteX2" fmla="*/ 907542 w 908680"/>
                <a:gd name="connsiteY2" fmla="*/ 1276731 h 1276731"/>
                <a:gd name="connsiteX0" fmla="*/ 0 w 916871"/>
                <a:gd name="connsiteY0" fmla="*/ 0 h 1276731"/>
                <a:gd name="connsiteX1" fmla="*/ 849122 w 916871"/>
                <a:gd name="connsiteY1" fmla="*/ 657098 h 1276731"/>
                <a:gd name="connsiteX2" fmla="*/ 907542 w 916871"/>
                <a:gd name="connsiteY2" fmla="*/ 1276731 h 1276731"/>
                <a:gd name="connsiteX0" fmla="*/ 0 w 911842"/>
                <a:gd name="connsiteY0" fmla="*/ 0 h 1276731"/>
                <a:gd name="connsiteX1" fmla="*/ 837692 w 911842"/>
                <a:gd name="connsiteY1" fmla="*/ 626618 h 1276731"/>
                <a:gd name="connsiteX2" fmla="*/ 907542 w 911842"/>
                <a:gd name="connsiteY2" fmla="*/ 1276731 h 1276731"/>
              </a:gdLst>
              <a:ahLst/>
              <a:cxnLst>
                <a:cxn ang="0">
                  <a:pos x="connsiteX0" y="connsiteY0"/>
                </a:cxn>
                <a:cxn ang="0">
                  <a:pos x="connsiteX1" y="connsiteY1"/>
                </a:cxn>
                <a:cxn ang="0">
                  <a:pos x="connsiteX2" y="connsiteY2"/>
                </a:cxn>
              </a:cxnLst>
              <a:rect l="l" t="t" r="r" b="b"/>
              <a:pathLst>
                <a:path w="911842" h="1276731">
                  <a:moveTo>
                    <a:pt x="0" y="0"/>
                  </a:moveTo>
                  <a:cubicBezTo>
                    <a:pt x="383540" y="242316"/>
                    <a:pt x="599440" y="417322"/>
                    <a:pt x="837692" y="626618"/>
                  </a:cubicBezTo>
                  <a:cubicBezTo>
                    <a:pt x="945769" y="861949"/>
                    <a:pt x="902208" y="1133475"/>
                    <a:pt x="907542" y="1276731"/>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36B6848B-15CF-F1D4-9BE1-6FA3DCE0E0DA}"/>
                </a:ext>
              </a:extLst>
            </p:cNvPr>
            <p:cNvCxnSpPr>
              <a:cxnSpLocks/>
            </p:cNvCxnSpPr>
            <p:nvPr/>
          </p:nvCxnSpPr>
          <p:spPr>
            <a:xfrm flipH="1">
              <a:off x="6929226" y="2115966"/>
              <a:ext cx="17174" cy="1073689"/>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84" name="Freeform: Shape 183">
              <a:extLst>
                <a:ext uri="{FF2B5EF4-FFF2-40B4-BE49-F238E27FC236}">
                  <a16:creationId xmlns:a16="http://schemas.microsoft.com/office/drawing/2014/main" id="{BA887C0D-4714-6ED6-1B4A-B07528285A9E}"/>
                </a:ext>
              </a:extLst>
            </p:cNvPr>
            <p:cNvSpPr/>
            <p:nvPr/>
          </p:nvSpPr>
          <p:spPr>
            <a:xfrm>
              <a:off x="6929014" y="3172510"/>
              <a:ext cx="626745" cy="651510"/>
            </a:xfrm>
            <a:custGeom>
              <a:avLst/>
              <a:gdLst>
                <a:gd name="connsiteX0" fmla="*/ 11129 w 605489"/>
                <a:gd name="connsiteY0" fmla="*/ 0 h 617220"/>
                <a:gd name="connsiteX1" fmla="*/ 79709 w 605489"/>
                <a:gd name="connsiteY1" fmla="*/ 320040 h 617220"/>
                <a:gd name="connsiteX2" fmla="*/ 605489 w 605489"/>
                <a:gd name="connsiteY2" fmla="*/ 617220 h 617220"/>
                <a:gd name="connsiteX0" fmla="*/ 5800 w 624925"/>
                <a:gd name="connsiteY0" fmla="*/ 0 h 632460"/>
                <a:gd name="connsiteX1" fmla="*/ 99145 w 624925"/>
                <a:gd name="connsiteY1" fmla="*/ 335280 h 632460"/>
                <a:gd name="connsiteX2" fmla="*/ 624925 w 624925"/>
                <a:gd name="connsiteY2" fmla="*/ 632460 h 632460"/>
                <a:gd name="connsiteX0" fmla="*/ 0 w 619125"/>
                <a:gd name="connsiteY0" fmla="*/ 0 h 632460"/>
                <a:gd name="connsiteX1" fmla="*/ 93345 w 619125"/>
                <a:gd name="connsiteY1" fmla="*/ 335280 h 632460"/>
                <a:gd name="connsiteX2" fmla="*/ 619125 w 619125"/>
                <a:gd name="connsiteY2" fmla="*/ 632460 h 632460"/>
                <a:gd name="connsiteX0" fmla="*/ 0 w 613410"/>
                <a:gd name="connsiteY0" fmla="*/ 0 h 643890"/>
                <a:gd name="connsiteX1" fmla="*/ 87630 w 613410"/>
                <a:gd name="connsiteY1" fmla="*/ 346710 h 643890"/>
                <a:gd name="connsiteX2" fmla="*/ 613410 w 613410"/>
                <a:gd name="connsiteY2" fmla="*/ 643890 h 643890"/>
                <a:gd name="connsiteX0" fmla="*/ 0 w 621030"/>
                <a:gd name="connsiteY0" fmla="*/ 0 h 647700"/>
                <a:gd name="connsiteX1" fmla="*/ 95250 w 621030"/>
                <a:gd name="connsiteY1" fmla="*/ 350520 h 647700"/>
                <a:gd name="connsiteX2" fmla="*/ 621030 w 621030"/>
                <a:gd name="connsiteY2" fmla="*/ 647700 h 647700"/>
                <a:gd name="connsiteX0" fmla="*/ 0 w 615315"/>
                <a:gd name="connsiteY0" fmla="*/ 0 h 647700"/>
                <a:gd name="connsiteX1" fmla="*/ 89535 w 615315"/>
                <a:gd name="connsiteY1" fmla="*/ 350520 h 647700"/>
                <a:gd name="connsiteX2" fmla="*/ 615315 w 615315"/>
                <a:gd name="connsiteY2" fmla="*/ 647700 h 647700"/>
                <a:gd name="connsiteX0" fmla="*/ 0 w 615315"/>
                <a:gd name="connsiteY0" fmla="*/ 0 h 647700"/>
                <a:gd name="connsiteX1" fmla="*/ 89535 w 615315"/>
                <a:gd name="connsiteY1" fmla="*/ 350520 h 647700"/>
                <a:gd name="connsiteX2" fmla="*/ 615315 w 615315"/>
                <a:gd name="connsiteY2" fmla="*/ 647700 h 647700"/>
                <a:gd name="connsiteX0" fmla="*/ 0 w 615315"/>
                <a:gd name="connsiteY0" fmla="*/ 0 h 647700"/>
                <a:gd name="connsiteX1" fmla="*/ 89535 w 615315"/>
                <a:gd name="connsiteY1" fmla="*/ 350520 h 647700"/>
                <a:gd name="connsiteX2" fmla="*/ 615315 w 615315"/>
                <a:gd name="connsiteY2" fmla="*/ 647700 h 647700"/>
                <a:gd name="connsiteX0" fmla="*/ 0 w 626745"/>
                <a:gd name="connsiteY0" fmla="*/ 0 h 651510"/>
                <a:gd name="connsiteX1" fmla="*/ 89535 w 626745"/>
                <a:gd name="connsiteY1" fmla="*/ 350520 h 651510"/>
                <a:gd name="connsiteX2" fmla="*/ 626745 w 626745"/>
                <a:gd name="connsiteY2" fmla="*/ 651510 h 651510"/>
              </a:gdLst>
              <a:ahLst/>
              <a:cxnLst>
                <a:cxn ang="0">
                  <a:pos x="connsiteX0" y="connsiteY0"/>
                </a:cxn>
                <a:cxn ang="0">
                  <a:pos x="connsiteX1" y="connsiteY1"/>
                </a:cxn>
                <a:cxn ang="0">
                  <a:pos x="connsiteX2" y="connsiteY2"/>
                </a:cxn>
              </a:cxnLst>
              <a:rect l="l" t="t" r="r" b="b"/>
              <a:pathLst>
                <a:path w="626745" h="651510">
                  <a:moveTo>
                    <a:pt x="0" y="0"/>
                  </a:moveTo>
                  <a:cubicBezTo>
                    <a:pt x="3810" y="114300"/>
                    <a:pt x="-9525" y="247650"/>
                    <a:pt x="89535" y="350520"/>
                  </a:cubicBezTo>
                  <a:cubicBezTo>
                    <a:pt x="188595" y="453390"/>
                    <a:pt x="398145" y="579120"/>
                    <a:pt x="626745" y="65151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Shape 184">
              <a:extLst>
                <a:ext uri="{FF2B5EF4-FFF2-40B4-BE49-F238E27FC236}">
                  <a16:creationId xmlns:a16="http://schemas.microsoft.com/office/drawing/2014/main" id="{AAF8FB3A-C679-FD31-D40C-923CFA09AEF1}"/>
                </a:ext>
              </a:extLst>
            </p:cNvPr>
            <p:cNvSpPr/>
            <p:nvPr/>
          </p:nvSpPr>
          <p:spPr>
            <a:xfrm>
              <a:off x="1996966" y="2460040"/>
              <a:ext cx="3415692" cy="1363980"/>
            </a:xfrm>
            <a:custGeom>
              <a:avLst/>
              <a:gdLst>
                <a:gd name="connsiteX0" fmla="*/ 3398520 w 3398520"/>
                <a:gd name="connsiteY0" fmla="*/ 0 h 1363980"/>
                <a:gd name="connsiteX1" fmla="*/ 3230880 w 3398520"/>
                <a:gd name="connsiteY1" fmla="*/ 327660 h 1363980"/>
                <a:gd name="connsiteX2" fmla="*/ 2750820 w 3398520"/>
                <a:gd name="connsiteY2" fmla="*/ 472440 h 1363980"/>
                <a:gd name="connsiteX3" fmla="*/ 1684020 w 3398520"/>
                <a:gd name="connsiteY3" fmla="*/ 464820 h 1363980"/>
                <a:gd name="connsiteX4" fmla="*/ 1173480 w 3398520"/>
                <a:gd name="connsiteY4" fmla="*/ 480060 h 1363980"/>
                <a:gd name="connsiteX5" fmla="*/ 883920 w 3398520"/>
                <a:gd name="connsiteY5" fmla="*/ 571500 h 1363980"/>
                <a:gd name="connsiteX6" fmla="*/ 381000 w 3398520"/>
                <a:gd name="connsiteY6" fmla="*/ 1181100 h 1363980"/>
                <a:gd name="connsiteX7" fmla="*/ 0 w 3398520"/>
                <a:gd name="connsiteY7" fmla="*/ 1363980 h 136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8520" h="1363980">
                  <a:moveTo>
                    <a:pt x="3398520" y="0"/>
                  </a:moveTo>
                  <a:cubicBezTo>
                    <a:pt x="3368675" y="124460"/>
                    <a:pt x="3338830" y="248920"/>
                    <a:pt x="3230880" y="327660"/>
                  </a:cubicBezTo>
                  <a:cubicBezTo>
                    <a:pt x="3122930" y="406400"/>
                    <a:pt x="3008630" y="449580"/>
                    <a:pt x="2750820" y="472440"/>
                  </a:cubicBezTo>
                  <a:cubicBezTo>
                    <a:pt x="2493010" y="495300"/>
                    <a:pt x="1946910" y="463550"/>
                    <a:pt x="1684020" y="464820"/>
                  </a:cubicBezTo>
                  <a:cubicBezTo>
                    <a:pt x="1421130" y="466090"/>
                    <a:pt x="1306830" y="462280"/>
                    <a:pt x="1173480" y="480060"/>
                  </a:cubicBezTo>
                  <a:cubicBezTo>
                    <a:pt x="1040130" y="497840"/>
                    <a:pt x="1016000" y="454660"/>
                    <a:pt x="883920" y="571500"/>
                  </a:cubicBezTo>
                  <a:cubicBezTo>
                    <a:pt x="751840" y="688340"/>
                    <a:pt x="528320" y="1049020"/>
                    <a:pt x="381000" y="1181100"/>
                  </a:cubicBezTo>
                  <a:cubicBezTo>
                    <a:pt x="233680" y="1313180"/>
                    <a:pt x="25400" y="1346200"/>
                    <a:pt x="0" y="136398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Shape 185">
              <a:extLst>
                <a:ext uri="{FF2B5EF4-FFF2-40B4-BE49-F238E27FC236}">
                  <a16:creationId xmlns:a16="http://schemas.microsoft.com/office/drawing/2014/main" id="{7D90C17F-B0D3-414E-F021-9341D1380CC1}"/>
                </a:ext>
              </a:extLst>
            </p:cNvPr>
            <p:cNvSpPr/>
            <p:nvPr/>
          </p:nvSpPr>
          <p:spPr>
            <a:xfrm>
              <a:off x="2756428" y="2863900"/>
              <a:ext cx="3281680" cy="1793240"/>
            </a:xfrm>
            <a:custGeom>
              <a:avLst/>
              <a:gdLst>
                <a:gd name="connsiteX0" fmla="*/ 3281680 w 3281680"/>
                <a:gd name="connsiteY0" fmla="*/ 0 h 1793240"/>
                <a:gd name="connsiteX1" fmla="*/ 3078480 w 3281680"/>
                <a:gd name="connsiteY1" fmla="*/ 330200 h 1793240"/>
                <a:gd name="connsiteX2" fmla="*/ 2712720 w 3281680"/>
                <a:gd name="connsiteY2" fmla="*/ 472440 h 1793240"/>
                <a:gd name="connsiteX3" fmla="*/ 2047240 w 3281680"/>
                <a:gd name="connsiteY3" fmla="*/ 482600 h 1793240"/>
                <a:gd name="connsiteX4" fmla="*/ 1198880 w 3281680"/>
                <a:gd name="connsiteY4" fmla="*/ 497840 h 1793240"/>
                <a:gd name="connsiteX5" fmla="*/ 543560 w 3281680"/>
                <a:gd name="connsiteY5" fmla="*/ 518160 h 1793240"/>
                <a:gd name="connsiteX6" fmla="*/ 279400 w 3281680"/>
                <a:gd name="connsiteY6" fmla="*/ 751840 h 1793240"/>
                <a:gd name="connsiteX7" fmla="*/ 0 w 3281680"/>
                <a:gd name="connsiteY7" fmla="*/ 1793240 h 17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1680" h="1793240">
                  <a:moveTo>
                    <a:pt x="3281680" y="0"/>
                  </a:moveTo>
                  <a:cubicBezTo>
                    <a:pt x="3227493" y="125730"/>
                    <a:pt x="3173307" y="251460"/>
                    <a:pt x="3078480" y="330200"/>
                  </a:cubicBezTo>
                  <a:cubicBezTo>
                    <a:pt x="2983653" y="408940"/>
                    <a:pt x="2884593" y="447040"/>
                    <a:pt x="2712720" y="472440"/>
                  </a:cubicBezTo>
                  <a:cubicBezTo>
                    <a:pt x="2540847" y="497840"/>
                    <a:pt x="2047240" y="482600"/>
                    <a:pt x="2047240" y="482600"/>
                  </a:cubicBezTo>
                  <a:lnTo>
                    <a:pt x="1198880" y="497840"/>
                  </a:lnTo>
                  <a:cubicBezTo>
                    <a:pt x="948267" y="503767"/>
                    <a:pt x="696807" y="475827"/>
                    <a:pt x="543560" y="518160"/>
                  </a:cubicBezTo>
                  <a:cubicBezTo>
                    <a:pt x="390313" y="560493"/>
                    <a:pt x="369993" y="539327"/>
                    <a:pt x="279400" y="751840"/>
                  </a:cubicBezTo>
                  <a:cubicBezTo>
                    <a:pt x="188807" y="964353"/>
                    <a:pt x="94403" y="1378796"/>
                    <a:pt x="0" y="179324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7" name="Group 186">
              <a:extLst>
                <a:ext uri="{FF2B5EF4-FFF2-40B4-BE49-F238E27FC236}">
                  <a16:creationId xmlns:a16="http://schemas.microsoft.com/office/drawing/2014/main" id="{2EF2ABE1-512C-D1F3-AD70-8B5AFE67EDAC}"/>
                </a:ext>
              </a:extLst>
            </p:cNvPr>
            <p:cNvGrpSpPr/>
            <p:nvPr/>
          </p:nvGrpSpPr>
          <p:grpSpPr>
            <a:xfrm rot="10800000">
              <a:off x="3906170" y="3811984"/>
              <a:ext cx="5493871" cy="3834337"/>
              <a:chOff x="2206140" y="1317399"/>
              <a:chExt cx="5493871" cy="3834337"/>
            </a:xfrm>
          </p:grpSpPr>
          <p:sp>
            <p:nvSpPr>
              <p:cNvPr id="188" name="Freeform: Shape 187">
                <a:extLst>
                  <a:ext uri="{FF2B5EF4-FFF2-40B4-BE49-F238E27FC236}">
                    <a16:creationId xmlns:a16="http://schemas.microsoft.com/office/drawing/2014/main" id="{9209646B-4E2C-905B-8C3D-63DBDCA17464}"/>
                  </a:ext>
                </a:extLst>
              </p:cNvPr>
              <p:cNvSpPr/>
              <p:nvPr/>
            </p:nvSpPr>
            <p:spPr>
              <a:xfrm>
                <a:off x="5538194" y="1413735"/>
                <a:ext cx="1105885" cy="1234821"/>
              </a:xfrm>
              <a:custGeom>
                <a:avLst/>
                <a:gdLst>
                  <a:gd name="connsiteX0" fmla="*/ 0 w 1140916"/>
                  <a:gd name="connsiteY0" fmla="*/ 0 h 1225296"/>
                  <a:gd name="connsiteX1" fmla="*/ 957072 w 1140916"/>
                  <a:gd name="connsiteY1" fmla="*/ 688848 h 1225296"/>
                  <a:gd name="connsiteX2" fmla="*/ 1139952 w 1140916"/>
                  <a:gd name="connsiteY2" fmla="*/ 1225296 h 1225296"/>
                  <a:gd name="connsiteX0" fmla="*/ 0 w 1141732"/>
                  <a:gd name="connsiteY0" fmla="*/ 0 h 1225296"/>
                  <a:gd name="connsiteX1" fmla="*/ 968502 w 1141732"/>
                  <a:gd name="connsiteY1" fmla="*/ 683133 h 1225296"/>
                  <a:gd name="connsiteX2" fmla="*/ 1139952 w 1141732"/>
                  <a:gd name="connsiteY2" fmla="*/ 1225296 h 1225296"/>
                  <a:gd name="connsiteX0" fmla="*/ 0 w 1140183"/>
                  <a:gd name="connsiteY0" fmla="*/ 0 h 1225296"/>
                  <a:gd name="connsiteX1" fmla="*/ 968502 w 1140183"/>
                  <a:gd name="connsiteY1" fmla="*/ 683133 h 1225296"/>
                  <a:gd name="connsiteX2" fmla="*/ 1139952 w 1140183"/>
                  <a:gd name="connsiteY2" fmla="*/ 1225296 h 1225296"/>
                  <a:gd name="connsiteX0" fmla="*/ 0 w 1106472"/>
                  <a:gd name="connsiteY0" fmla="*/ 0 h 1234821"/>
                  <a:gd name="connsiteX1" fmla="*/ 968502 w 1106472"/>
                  <a:gd name="connsiteY1" fmla="*/ 683133 h 1234821"/>
                  <a:gd name="connsiteX2" fmla="*/ 1105662 w 1106472"/>
                  <a:gd name="connsiteY2" fmla="*/ 1234821 h 1234821"/>
                  <a:gd name="connsiteX0" fmla="*/ 0 w 1105662"/>
                  <a:gd name="connsiteY0" fmla="*/ 0 h 1234821"/>
                  <a:gd name="connsiteX1" fmla="*/ 968502 w 1105662"/>
                  <a:gd name="connsiteY1" fmla="*/ 683133 h 1234821"/>
                  <a:gd name="connsiteX2" fmla="*/ 1105662 w 1105662"/>
                  <a:gd name="connsiteY2" fmla="*/ 1234821 h 1234821"/>
                  <a:gd name="connsiteX0" fmla="*/ 0 w 1105662"/>
                  <a:gd name="connsiteY0" fmla="*/ 0 h 1234821"/>
                  <a:gd name="connsiteX1" fmla="*/ 968502 w 1105662"/>
                  <a:gd name="connsiteY1" fmla="*/ 683133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9841"/>
                  <a:gd name="connsiteY0" fmla="*/ 0 h 1234821"/>
                  <a:gd name="connsiteX1" fmla="*/ 998982 w 1109841"/>
                  <a:gd name="connsiteY1" fmla="*/ 662178 h 1234821"/>
                  <a:gd name="connsiteX2" fmla="*/ 1105662 w 1109841"/>
                  <a:gd name="connsiteY2" fmla="*/ 1234821 h 1234821"/>
                  <a:gd name="connsiteX0" fmla="*/ 0 w 1107488"/>
                  <a:gd name="connsiteY0" fmla="*/ 0 h 1234821"/>
                  <a:gd name="connsiteX1" fmla="*/ 986282 w 1107488"/>
                  <a:gd name="connsiteY1" fmla="*/ 672338 h 1234821"/>
                  <a:gd name="connsiteX2" fmla="*/ 1105662 w 1107488"/>
                  <a:gd name="connsiteY2" fmla="*/ 1234821 h 1234821"/>
                  <a:gd name="connsiteX0" fmla="*/ 0 w 1105885"/>
                  <a:gd name="connsiteY0" fmla="*/ 0 h 1234821"/>
                  <a:gd name="connsiteX1" fmla="*/ 986282 w 1105885"/>
                  <a:gd name="connsiteY1" fmla="*/ 672338 h 1234821"/>
                  <a:gd name="connsiteX2" fmla="*/ 1105662 w 1105885"/>
                  <a:gd name="connsiteY2" fmla="*/ 1234821 h 1234821"/>
                  <a:gd name="connsiteX0" fmla="*/ 0 w 1105885"/>
                  <a:gd name="connsiteY0" fmla="*/ 0 h 1234821"/>
                  <a:gd name="connsiteX1" fmla="*/ 986282 w 1105885"/>
                  <a:gd name="connsiteY1" fmla="*/ 672338 h 1234821"/>
                  <a:gd name="connsiteX2" fmla="*/ 1105662 w 1105885"/>
                  <a:gd name="connsiteY2" fmla="*/ 1234821 h 1234821"/>
                </a:gdLst>
                <a:ahLst/>
                <a:cxnLst>
                  <a:cxn ang="0">
                    <a:pos x="connsiteX0" y="connsiteY0"/>
                  </a:cxn>
                  <a:cxn ang="0">
                    <a:pos x="connsiteX1" y="connsiteY1"/>
                  </a:cxn>
                  <a:cxn ang="0">
                    <a:pos x="connsiteX2" y="connsiteY2"/>
                  </a:cxn>
                </a:cxnLst>
                <a:rect l="l" t="t" r="r" b="b"/>
                <a:pathLst>
                  <a:path w="1105885" h="1234821">
                    <a:moveTo>
                      <a:pt x="0" y="0"/>
                    </a:moveTo>
                    <a:cubicBezTo>
                      <a:pt x="383540" y="242316"/>
                      <a:pt x="748030" y="463042"/>
                      <a:pt x="986282" y="672338"/>
                    </a:cubicBezTo>
                    <a:cubicBezTo>
                      <a:pt x="1094359" y="907669"/>
                      <a:pt x="1107948" y="1068705"/>
                      <a:pt x="1105662" y="1234821"/>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D2479387-DDAE-256E-29E3-BEB9C1A9F59E}"/>
                  </a:ext>
                </a:extLst>
              </p:cNvPr>
              <p:cNvCxnSpPr>
                <a:cxnSpLocks/>
                <a:stCxn id="188" idx="2"/>
              </p:cNvCxnSpPr>
              <p:nvPr/>
            </p:nvCxnSpPr>
            <p:spPr>
              <a:xfrm flipH="1">
                <a:off x="6626682" y="2648556"/>
                <a:ext cx="17174" cy="1736754"/>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90" name="Freeform: Shape 189">
                <a:extLst>
                  <a:ext uri="{FF2B5EF4-FFF2-40B4-BE49-F238E27FC236}">
                    <a16:creationId xmlns:a16="http://schemas.microsoft.com/office/drawing/2014/main" id="{EC9F03EE-E628-7D92-9CF4-9C3FE7083D06}"/>
                  </a:ext>
                </a:extLst>
              </p:cNvPr>
              <p:cNvSpPr/>
              <p:nvPr/>
            </p:nvSpPr>
            <p:spPr>
              <a:xfrm>
                <a:off x="6626682" y="4375350"/>
                <a:ext cx="706755" cy="752475"/>
              </a:xfrm>
              <a:custGeom>
                <a:avLst/>
                <a:gdLst>
                  <a:gd name="connsiteX0" fmla="*/ 0 w 685800"/>
                  <a:gd name="connsiteY0" fmla="*/ 0 h 756285"/>
                  <a:gd name="connsiteX1" fmla="*/ 125730 w 685800"/>
                  <a:gd name="connsiteY1" fmla="*/ 346710 h 756285"/>
                  <a:gd name="connsiteX2" fmla="*/ 685800 w 685800"/>
                  <a:gd name="connsiteY2" fmla="*/ 756285 h 756285"/>
                  <a:gd name="connsiteX0" fmla="*/ 0 w 685800"/>
                  <a:gd name="connsiteY0" fmla="*/ 0 h 756285"/>
                  <a:gd name="connsiteX1" fmla="*/ 120015 w 685800"/>
                  <a:gd name="connsiteY1" fmla="*/ 367665 h 756285"/>
                  <a:gd name="connsiteX2" fmla="*/ 685800 w 685800"/>
                  <a:gd name="connsiteY2" fmla="*/ 756285 h 756285"/>
                  <a:gd name="connsiteX0" fmla="*/ 0 w 685800"/>
                  <a:gd name="connsiteY0" fmla="*/ 0 h 756285"/>
                  <a:gd name="connsiteX1" fmla="*/ 121920 w 685800"/>
                  <a:gd name="connsiteY1" fmla="*/ 386715 h 756285"/>
                  <a:gd name="connsiteX2" fmla="*/ 685800 w 685800"/>
                  <a:gd name="connsiteY2" fmla="*/ 756285 h 756285"/>
                  <a:gd name="connsiteX0" fmla="*/ 0 w 685800"/>
                  <a:gd name="connsiteY0" fmla="*/ 0 h 756285"/>
                  <a:gd name="connsiteX1" fmla="*/ 121920 w 685800"/>
                  <a:gd name="connsiteY1" fmla="*/ 386715 h 756285"/>
                  <a:gd name="connsiteX2" fmla="*/ 685800 w 685800"/>
                  <a:gd name="connsiteY2" fmla="*/ 756285 h 756285"/>
                  <a:gd name="connsiteX0" fmla="*/ 0 w 701040"/>
                  <a:gd name="connsiteY0" fmla="*/ 0 h 756285"/>
                  <a:gd name="connsiteX1" fmla="*/ 121920 w 701040"/>
                  <a:gd name="connsiteY1" fmla="*/ 386715 h 756285"/>
                  <a:gd name="connsiteX2" fmla="*/ 701040 w 701040"/>
                  <a:gd name="connsiteY2" fmla="*/ 756285 h 756285"/>
                  <a:gd name="connsiteX0" fmla="*/ 0 w 706755"/>
                  <a:gd name="connsiteY0" fmla="*/ 0 h 752475"/>
                  <a:gd name="connsiteX1" fmla="*/ 121920 w 706755"/>
                  <a:gd name="connsiteY1" fmla="*/ 386715 h 752475"/>
                  <a:gd name="connsiteX2" fmla="*/ 706755 w 706755"/>
                  <a:gd name="connsiteY2" fmla="*/ 752475 h 752475"/>
                  <a:gd name="connsiteX0" fmla="*/ 0 w 706755"/>
                  <a:gd name="connsiteY0" fmla="*/ 0 h 752475"/>
                  <a:gd name="connsiteX1" fmla="*/ 121920 w 706755"/>
                  <a:gd name="connsiteY1" fmla="*/ 386715 h 752475"/>
                  <a:gd name="connsiteX2" fmla="*/ 706755 w 706755"/>
                  <a:gd name="connsiteY2" fmla="*/ 752475 h 752475"/>
                </a:gdLst>
                <a:ahLst/>
                <a:cxnLst>
                  <a:cxn ang="0">
                    <a:pos x="connsiteX0" y="connsiteY0"/>
                  </a:cxn>
                  <a:cxn ang="0">
                    <a:pos x="connsiteX1" y="connsiteY1"/>
                  </a:cxn>
                  <a:cxn ang="0">
                    <a:pos x="connsiteX2" y="connsiteY2"/>
                  </a:cxn>
                </a:cxnLst>
                <a:rect l="l" t="t" r="r" b="b"/>
                <a:pathLst>
                  <a:path w="706755" h="752475">
                    <a:moveTo>
                      <a:pt x="0" y="0"/>
                    </a:moveTo>
                    <a:cubicBezTo>
                      <a:pt x="5715" y="110331"/>
                      <a:pt x="7620" y="260668"/>
                      <a:pt x="121920" y="386715"/>
                    </a:cubicBezTo>
                    <a:cubicBezTo>
                      <a:pt x="236220" y="512762"/>
                      <a:pt x="476250" y="673576"/>
                      <a:pt x="706755" y="752475"/>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Shape 190">
                <a:extLst>
                  <a:ext uri="{FF2B5EF4-FFF2-40B4-BE49-F238E27FC236}">
                    <a16:creationId xmlns:a16="http://schemas.microsoft.com/office/drawing/2014/main" id="{29F4B540-5EFD-DC4E-3285-D0F290463167}"/>
                  </a:ext>
                </a:extLst>
              </p:cNvPr>
              <p:cNvSpPr/>
              <p:nvPr/>
            </p:nvSpPr>
            <p:spPr>
              <a:xfrm>
                <a:off x="6187285" y="1317399"/>
                <a:ext cx="911842" cy="1276731"/>
              </a:xfrm>
              <a:custGeom>
                <a:avLst/>
                <a:gdLst>
                  <a:gd name="connsiteX0" fmla="*/ 0 w 1140916"/>
                  <a:gd name="connsiteY0" fmla="*/ 0 h 1225296"/>
                  <a:gd name="connsiteX1" fmla="*/ 957072 w 1140916"/>
                  <a:gd name="connsiteY1" fmla="*/ 688848 h 1225296"/>
                  <a:gd name="connsiteX2" fmla="*/ 1139952 w 1140916"/>
                  <a:gd name="connsiteY2" fmla="*/ 1225296 h 1225296"/>
                  <a:gd name="connsiteX0" fmla="*/ 0 w 1141732"/>
                  <a:gd name="connsiteY0" fmla="*/ 0 h 1225296"/>
                  <a:gd name="connsiteX1" fmla="*/ 968502 w 1141732"/>
                  <a:gd name="connsiteY1" fmla="*/ 683133 h 1225296"/>
                  <a:gd name="connsiteX2" fmla="*/ 1139952 w 1141732"/>
                  <a:gd name="connsiteY2" fmla="*/ 1225296 h 1225296"/>
                  <a:gd name="connsiteX0" fmla="*/ 0 w 1140183"/>
                  <a:gd name="connsiteY0" fmla="*/ 0 h 1225296"/>
                  <a:gd name="connsiteX1" fmla="*/ 968502 w 1140183"/>
                  <a:gd name="connsiteY1" fmla="*/ 683133 h 1225296"/>
                  <a:gd name="connsiteX2" fmla="*/ 1139952 w 1140183"/>
                  <a:gd name="connsiteY2" fmla="*/ 1225296 h 1225296"/>
                  <a:gd name="connsiteX0" fmla="*/ 0 w 1106472"/>
                  <a:gd name="connsiteY0" fmla="*/ 0 h 1234821"/>
                  <a:gd name="connsiteX1" fmla="*/ 968502 w 1106472"/>
                  <a:gd name="connsiteY1" fmla="*/ 683133 h 1234821"/>
                  <a:gd name="connsiteX2" fmla="*/ 1105662 w 1106472"/>
                  <a:gd name="connsiteY2" fmla="*/ 1234821 h 1234821"/>
                  <a:gd name="connsiteX0" fmla="*/ 0 w 1105662"/>
                  <a:gd name="connsiteY0" fmla="*/ 0 h 1234821"/>
                  <a:gd name="connsiteX1" fmla="*/ 968502 w 1105662"/>
                  <a:gd name="connsiteY1" fmla="*/ 683133 h 1234821"/>
                  <a:gd name="connsiteX2" fmla="*/ 1105662 w 1105662"/>
                  <a:gd name="connsiteY2" fmla="*/ 1234821 h 1234821"/>
                  <a:gd name="connsiteX0" fmla="*/ 0 w 1105662"/>
                  <a:gd name="connsiteY0" fmla="*/ 0 h 1234821"/>
                  <a:gd name="connsiteX1" fmla="*/ 968502 w 1105662"/>
                  <a:gd name="connsiteY1" fmla="*/ 683133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5662"/>
                  <a:gd name="connsiteY0" fmla="*/ 0 h 1234821"/>
                  <a:gd name="connsiteX1" fmla="*/ 998982 w 1105662"/>
                  <a:gd name="connsiteY1" fmla="*/ 662178 h 1234821"/>
                  <a:gd name="connsiteX2" fmla="*/ 1105662 w 1105662"/>
                  <a:gd name="connsiteY2" fmla="*/ 1234821 h 1234821"/>
                  <a:gd name="connsiteX0" fmla="*/ 0 w 1109841"/>
                  <a:gd name="connsiteY0" fmla="*/ 0 h 1234821"/>
                  <a:gd name="connsiteX1" fmla="*/ 998982 w 1109841"/>
                  <a:gd name="connsiteY1" fmla="*/ 662178 h 1234821"/>
                  <a:gd name="connsiteX2" fmla="*/ 1105662 w 1109841"/>
                  <a:gd name="connsiteY2" fmla="*/ 1234821 h 1234821"/>
                  <a:gd name="connsiteX0" fmla="*/ 0 w 1107488"/>
                  <a:gd name="connsiteY0" fmla="*/ 0 h 1234821"/>
                  <a:gd name="connsiteX1" fmla="*/ 986282 w 1107488"/>
                  <a:gd name="connsiteY1" fmla="*/ 672338 h 1234821"/>
                  <a:gd name="connsiteX2" fmla="*/ 1105662 w 1107488"/>
                  <a:gd name="connsiteY2" fmla="*/ 1234821 h 1234821"/>
                  <a:gd name="connsiteX0" fmla="*/ 0 w 1105885"/>
                  <a:gd name="connsiteY0" fmla="*/ 0 h 1234821"/>
                  <a:gd name="connsiteX1" fmla="*/ 986282 w 1105885"/>
                  <a:gd name="connsiteY1" fmla="*/ 672338 h 1234821"/>
                  <a:gd name="connsiteX2" fmla="*/ 1105662 w 1105885"/>
                  <a:gd name="connsiteY2" fmla="*/ 1234821 h 1234821"/>
                  <a:gd name="connsiteX0" fmla="*/ 0 w 1105885"/>
                  <a:gd name="connsiteY0" fmla="*/ 0 h 1234821"/>
                  <a:gd name="connsiteX1" fmla="*/ 986282 w 1105885"/>
                  <a:gd name="connsiteY1" fmla="*/ 672338 h 1234821"/>
                  <a:gd name="connsiteX2" fmla="*/ 1105662 w 1105885"/>
                  <a:gd name="connsiteY2" fmla="*/ 1234821 h 1234821"/>
                  <a:gd name="connsiteX0" fmla="*/ 0 w 1105691"/>
                  <a:gd name="connsiteY0" fmla="*/ 0 h 1234821"/>
                  <a:gd name="connsiteX1" fmla="*/ 868172 w 1105691"/>
                  <a:gd name="connsiteY1" fmla="*/ 664718 h 1234821"/>
                  <a:gd name="connsiteX2" fmla="*/ 1105662 w 1105691"/>
                  <a:gd name="connsiteY2" fmla="*/ 1234821 h 1234821"/>
                  <a:gd name="connsiteX0" fmla="*/ 0 w 933167"/>
                  <a:gd name="connsiteY0" fmla="*/ 0 h 1276731"/>
                  <a:gd name="connsiteX1" fmla="*/ 868172 w 933167"/>
                  <a:gd name="connsiteY1" fmla="*/ 664718 h 1276731"/>
                  <a:gd name="connsiteX2" fmla="*/ 915162 w 933167"/>
                  <a:gd name="connsiteY2" fmla="*/ 1276731 h 1276731"/>
                  <a:gd name="connsiteX0" fmla="*/ 0 w 924161"/>
                  <a:gd name="connsiteY0" fmla="*/ 0 h 1276731"/>
                  <a:gd name="connsiteX1" fmla="*/ 849122 w 924161"/>
                  <a:gd name="connsiteY1" fmla="*/ 657098 h 1276731"/>
                  <a:gd name="connsiteX2" fmla="*/ 915162 w 924161"/>
                  <a:gd name="connsiteY2" fmla="*/ 1276731 h 1276731"/>
                  <a:gd name="connsiteX0" fmla="*/ 0 w 915162"/>
                  <a:gd name="connsiteY0" fmla="*/ 0 h 1276731"/>
                  <a:gd name="connsiteX1" fmla="*/ 849122 w 915162"/>
                  <a:gd name="connsiteY1" fmla="*/ 657098 h 1276731"/>
                  <a:gd name="connsiteX2" fmla="*/ 915162 w 915162"/>
                  <a:gd name="connsiteY2" fmla="*/ 1276731 h 1276731"/>
                  <a:gd name="connsiteX0" fmla="*/ 0 w 908680"/>
                  <a:gd name="connsiteY0" fmla="*/ 0 h 1276731"/>
                  <a:gd name="connsiteX1" fmla="*/ 849122 w 908680"/>
                  <a:gd name="connsiteY1" fmla="*/ 657098 h 1276731"/>
                  <a:gd name="connsiteX2" fmla="*/ 907542 w 908680"/>
                  <a:gd name="connsiteY2" fmla="*/ 1276731 h 1276731"/>
                  <a:gd name="connsiteX0" fmla="*/ 0 w 916871"/>
                  <a:gd name="connsiteY0" fmla="*/ 0 h 1276731"/>
                  <a:gd name="connsiteX1" fmla="*/ 849122 w 916871"/>
                  <a:gd name="connsiteY1" fmla="*/ 657098 h 1276731"/>
                  <a:gd name="connsiteX2" fmla="*/ 907542 w 916871"/>
                  <a:gd name="connsiteY2" fmla="*/ 1276731 h 1276731"/>
                  <a:gd name="connsiteX0" fmla="*/ 0 w 911842"/>
                  <a:gd name="connsiteY0" fmla="*/ 0 h 1276731"/>
                  <a:gd name="connsiteX1" fmla="*/ 837692 w 911842"/>
                  <a:gd name="connsiteY1" fmla="*/ 626618 h 1276731"/>
                  <a:gd name="connsiteX2" fmla="*/ 907542 w 911842"/>
                  <a:gd name="connsiteY2" fmla="*/ 1276731 h 1276731"/>
                </a:gdLst>
                <a:ahLst/>
                <a:cxnLst>
                  <a:cxn ang="0">
                    <a:pos x="connsiteX0" y="connsiteY0"/>
                  </a:cxn>
                  <a:cxn ang="0">
                    <a:pos x="connsiteX1" y="connsiteY1"/>
                  </a:cxn>
                  <a:cxn ang="0">
                    <a:pos x="connsiteX2" y="connsiteY2"/>
                  </a:cxn>
                </a:cxnLst>
                <a:rect l="l" t="t" r="r" b="b"/>
                <a:pathLst>
                  <a:path w="911842" h="1276731">
                    <a:moveTo>
                      <a:pt x="0" y="0"/>
                    </a:moveTo>
                    <a:cubicBezTo>
                      <a:pt x="383540" y="242316"/>
                      <a:pt x="599440" y="417322"/>
                      <a:pt x="837692" y="626618"/>
                    </a:cubicBezTo>
                    <a:cubicBezTo>
                      <a:pt x="945769" y="861949"/>
                      <a:pt x="902208" y="1133475"/>
                      <a:pt x="907542" y="1276731"/>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35F4218E-7D8E-D3B2-55B0-CEE083F6E2D7}"/>
                  </a:ext>
                </a:extLst>
              </p:cNvPr>
              <p:cNvCxnSpPr>
                <a:cxnSpLocks/>
              </p:cNvCxnSpPr>
              <p:nvPr/>
            </p:nvCxnSpPr>
            <p:spPr>
              <a:xfrm flipH="1">
                <a:off x="7073478" y="2589626"/>
                <a:ext cx="17174" cy="1073689"/>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93" name="Freeform: Shape 192">
                <a:extLst>
                  <a:ext uri="{FF2B5EF4-FFF2-40B4-BE49-F238E27FC236}">
                    <a16:creationId xmlns:a16="http://schemas.microsoft.com/office/drawing/2014/main" id="{5C9DB71C-91A0-90F6-F1B4-AA95293BBD70}"/>
                  </a:ext>
                </a:extLst>
              </p:cNvPr>
              <p:cNvSpPr/>
              <p:nvPr/>
            </p:nvSpPr>
            <p:spPr>
              <a:xfrm>
                <a:off x="7073266" y="3646170"/>
                <a:ext cx="626745" cy="651510"/>
              </a:xfrm>
              <a:custGeom>
                <a:avLst/>
                <a:gdLst>
                  <a:gd name="connsiteX0" fmla="*/ 11129 w 605489"/>
                  <a:gd name="connsiteY0" fmla="*/ 0 h 617220"/>
                  <a:gd name="connsiteX1" fmla="*/ 79709 w 605489"/>
                  <a:gd name="connsiteY1" fmla="*/ 320040 h 617220"/>
                  <a:gd name="connsiteX2" fmla="*/ 605489 w 605489"/>
                  <a:gd name="connsiteY2" fmla="*/ 617220 h 617220"/>
                  <a:gd name="connsiteX0" fmla="*/ 5800 w 624925"/>
                  <a:gd name="connsiteY0" fmla="*/ 0 h 632460"/>
                  <a:gd name="connsiteX1" fmla="*/ 99145 w 624925"/>
                  <a:gd name="connsiteY1" fmla="*/ 335280 h 632460"/>
                  <a:gd name="connsiteX2" fmla="*/ 624925 w 624925"/>
                  <a:gd name="connsiteY2" fmla="*/ 632460 h 632460"/>
                  <a:gd name="connsiteX0" fmla="*/ 0 w 619125"/>
                  <a:gd name="connsiteY0" fmla="*/ 0 h 632460"/>
                  <a:gd name="connsiteX1" fmla="*/ 93345 w 619125"/>
                  <a:gd name="connsiteY1" fmla="*/ 335280 h 632460"/>
                  <a:gd name="connsiteX2" fmla="*/ 619125 w 619125"/>
                  <a:gd name="connsiteY2" fmla="*/ 632460 h 632460"/>
                  <a:gd name="connsiteX0" fmla="*/ 0 w 613410"/>
                  <a:gd name="connsiteY0" fmla="*/ 0 h 643890"/>
                  <a:gd name="connsiteX1" fmla="*/ 87630 w 613410"/>
                  <a:gd name="connsiteY1" fmla="*/ 346710 h 643890"/>
                  <a:gd name="connsiteX2" fmla="*/ 613410 w 613410"/>
                  <a:gd name="connsiteY2" fmla="*/ 643890 h 643890"/>
                  <a:gd name="connsiteX0" fmla="*/ 0 w 621030"/>
                  <a:gd name="connsiteY0" fmla="*/ 0 h 647700"/>
                  <a:gd name="connsiteX1" fmla="*/ 95250 w 621030"/>
                  <a:gd name="connsiteY1" fmla="*/ 350520 h 647700"/>
                  <a:gd name="connsiteX2" fmla="*/ 621030 w 621030"/>
                  <a:gd name="connsiteY2" fmla="*/ 647700 h 647700"/>
                  <a:gd name="connsiteX0" fmla="*/ 0 w 615315"/>
                  <a:gd name="connsiteY0" fmla="*/ 0 h 647700"/>
                  <a:gd name="connsiteX1" fmla="*/ 89535 w 615315"/>
                  <a:gd name="connsiteY1" fmla="*/ 350520 h 647700"/>
                  <a:gd name="connsiteX2" fmla="*/ 615315 w 615315"/>
                  <a:gd name="connsiteY2" fmla="*/ 647700 h 647700"/>
                  <a:gd name="connsiteX0" fmla="*/ 0 w 615315"/>
                  <a:gd name="connsiteY0" fmla="*/ 0 h 647700"/>
                  <a:gd name="connsiteX1" fmla="*/ 89535 w 615315"/>
                  <a:gd name="connsiteY1" fmla="*/ 350520 h 647700"/>
                  <a:gd name="connsiteX2" fmla="*/ 615315 w 615315"/>
                  <a:gd name="connsiteY2" fmla="*/ 647700 h 647700"/>
                  <a:gd name="connsiteX0" fmla="*/ 0 w 615315"/>
                  <a:gd name="connsiteY0" fmla="*/ 0 h 647700"/>
                  <a:gd name="connsiteX1" fmla="*/ 89535 w 615315"/>
                  <a:gd name="connsiteY1" fmla="*/ 350520 h 647700"/>
                  <a:gd name="connsiteX2" fmla="*/ 615315 w 615315"/>
                  <a:gd name="connsiteY2" fmla="*/ 647700 h 647700"/>
                  <a:gd name="connsiteX0" fmla="*/ 0 w 626745"/>
                  <a:gd name="connsiteY0" fmla="*/ 0 h 651510"/>
                  <a:gd name="connsiteX1" fmla="*/ 89535 w 626745"/>
                  <a:gd name="connsiteY1" fmla="*/ 350520 h 651510"/>
                  <a:gd name="connsiteX2" fmla="*/ 626745 w 626745"/>
                  <a:gd name="connsiteY2" fmla="*/ 651510 h 651510"/>
                </a:gdLst>
                <a:ahLst/>
                <a:cxnLst>
                  <a:cxn ang="0">
                    <a:pos x="connsiteX0" y="connsiteY0"/>
                  </a:cxn>
                  <a:cxn ang="0">
                    <a:pos x="connsiteX1" y="connsiteY1"/>
                  </a:cxn>
                  <a:cxn ang="0">
                    <a:pos x="connsiteX2" y="connsiteY2"/>
                  </a:cxn>
                </a:cxnLst>
                <a:rect l="l" t="t" r="r" b="b"/>
                <a:pathLst>
                  <a:path w="626745" h="651510">
                    <a:moveTo>
                      <a:pt x="0" y="0"/>
                    </a:moveTo>
                    <a:cubicBezTo>
                      <a:pt x="3810" y="114300"/>
                      <a:pt x="-9525" y="247650"/>
                      <a:pt x="89535" y="350520"/>
                    </a:cubicBezTo>
                    <a:cubicBezTo>
                      <a:pt x="188595" y="453390"/>
                      <a:pt x="398145" y="579120"/>
                      <a:pt x="626745" y="65151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Shape 193">
                <a:extLst>
                  <a:ext uri="{FF2B5EF4-FFF2-40B4-BE49-F238E27FC236}">
                    <a16:creationId xmlns:a16="http://schemas.microsoft.com/office/drawing/2014/main" id="{0A160074-DC1E-D6C7-ED26-992B26F0F598}"/>
                  </a:ext>
                </a:extLst>
              </p:cNvPr>
              <p:cNvSpPr/>
              <p:nvPr/>
            </p:nvSpPr>
            <p:spPr>
              <a:xfrm>
                <a:off x="2206140" y="2988864"/>
                <a:ext cx="3339084" cy="1317672"/>
              </a:xfrm>
              <a:custGeom>
                <a:avLst/>
                <a:gdLst>
                  <a:gd name="connsiteX0" fmla="*/ 3398520 w 3398520"/>
                  <a:gd name="connsiteY0" fmla="*/ 0 h 1363980"/>
                  <a:gd name="connsiteX1" fmla="*/ 3230880 w 3398520"/>
                  <a:gd name="connsiteY1" fmla="*/ 327660 h 1363980"/>
                  <a:gd name="connsiteX2" fmla="*/ 2750820 w 3398520"/>
                  <a:gd name="connsiteY2" fmla="*/ 472440 h 1363980"/>
                  <a:gd name="connsiteX3" fmla="*/ 1684020 w 3398520"/>
                  <a:gd name="connsiteY3" fmla="*/ 464820 h 1363980"/>
                  <a:gd name="connsiteX4" fmla="*/ 1173480 w 3398520"/>
                  <a:gd name="connsiteY4" fmla="*/ 480060 h 1363980"/>
                  <a:gd name="connsiteX5" fmla="*/ 883920 w 3398520"/>
                  <a:gd name="connsiteY5" fmla="*/ 571500 h 1363980"/>
                  <a:gd name="connsiteX6" fmla="*/ 381000 w 3398520"/>
                  <a:gd name="connsiteY6" fmla="*/ 1181100 h 1363980"/>
                  <a:gd name="connsiteX7" fmla="*/ 0 w 3398520"/>
                  <a:gd name="connsiteY7" fmla="*/ 1363980 h 1363980"/>
                  <a:gd name="connsiteX0" fmla="*/ 3331464 w 3331464"/>
                  <a:gd name="connsiteY0" fmla="*/ 0 h 1333055"/>
                  <a:gd name="connsiteX1" fmla="*/ 3163824 w 3331464"/>
                  <a:gd name="connsiteY1" fmla="*/ 327660 h 1333055"/>
                  <a:gd name="connsiteX2" fmla="*/ 2683764 w 3331464"/>
                  <a:gd name="connsiteY2" fmla="*/ 472440 h 1333055"/>
                  <a:gd name="connsiteX3" fmla="*/ 1616964 w 3331464"/>
                  <a:gd name="connsiteY3" fmla="*/ 464820 h 1333055"/>
                  <a:gd name="connsiteX4" fmla="*/ 1106424 w 3331464"/>
                  <a:gd name="connsiteY4" fmla="*/ 480060 h 1333055"/>
                  <a:gd name="connsiteX5" fmla="*/ 816864 w 3331464"/>
                  <a:gd name="connsiteY5" fmla="*/ 571500 h 1333055"/>
                  <a:gd name="connsiteX6" fmla="*/ 313944 w 3331464"/>
                  <a:gd name="connsiteY6" fmla="*/ 1181100 h 1333055"/>
                  <a:gd name="connsiteX7" fmla="*/ 0 w 3331464"/>
                  <a:gd name="connsiteY7" fmla="*/ 1333055 h 1333055"/>
                  <a:gd name="connsiteX0" fmla="*/ 3331464 w 3331464"/>
                  <a:gd name="connsiteY0" fmla="*/ 0 h 1333055"/>
                  <a:gd name="connsiteX1" fmla="*/ 3163824 w 3331464"/>
                  <a:gd name="connsiteY1" fmla="*/ 327660 h 1333055"/>
                  <a:gd name="connsiteX2" fmla="*/ 2683764 w 3331464"/>
                  <a:gd name="connsiteY2" fmla="*/ 472440 h 1333055"/>
                  <a:gd name="connsiteX3" fmla="*/ 1616964 w 3331464"/>
                  <a:gd name="connsiteY3" fmla="*/ 464820 h 1333055"/>
                  <a:gd name="connsiteX4" fmla="*/ 1106424 w 3331464"/>
                  <a:gd name="connsiteY4" fmla="*/ 480060 h 1333055"/>
                  <a:gd name="connsiteX5" fmla="*/ 816864 w 3331464"/>
                  <a:gd name="connsiteY5" fmla="*/ 571500 h 1333055"/>
                  <a:gd name="connsiteX6" fmla="*/ 313944 w 3331464"/>
                  <a:gd name="connsiteY6" fmla="*/ 1181100 h 1333055"/>
                  <a:gd name="connsiteX7" fmla="*/ 0 w 3331464"/>
                  <a:gd name="connsiteY7" fmla="*/ 1333055 h 1333055"/>
                  <a:gd name="connsiteX0" fmla="*/ 3339084 w 3339084"/>
                  <a:gd name="connsiteY0" fmla="*/ 0 h 1336921"/>
                  <a:gd name="connsiteX1" fmla="*/ 3171444 w 3339084"/>
                  <a:gd name="connsiteY1" fmla="*/ 327660 h 1336921"/>
                  <a:gd name="connsiteX2" fmla="*/ 2691384 w 3339084"/>
                  <a:gd name="connsiteY2" fmla="*/ 472440 h 1336921"/>
                  <a:gd name="connsiteX3" fmla="*/ 1624584 w 3339084"/>
                  <a:gd name="connsiteY3" fmla="*/ 464820 h 1336921"/>
                  <a:gd name="connsiteX4" fmla="*/ 1114044 w 3339084"/>
                  <a:gd name="connsiteY4" fmla="*/ 480060 h 1336921"/>
                  <a:gd name="connsiteX5" fmla="*/ 824484 w 3339084"/>
                  <a:gd name="connsiteY5" fmla="*/ 571500 h 1336921"/>
                  <a:gd name="connsiteX6" fmla="*/ 321564 w 3339084"/>
                  <a:gd name="connsiteY6" fmla="*/ 1181100 h 1336921"/>
                  <a:gd name="connsiteX7" fmla="*/ 0 w 3339084"/>
                  <a:gd name="connsiteY7" fmla="*/ 1336921 h 133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084" h="1336921">
                    <a:moveTo>
                      <a:pt x="3339084" y="0"/>
                    </a:moveTo>
                    <a:cubicBezTo>
                      <a:pt x="3309239" y="124460"/>
                      <a:pt x="3279394" y="248920"/>
                      <a:pt x="3171444" y="327660"/>
                    </a:cubicBezTo>
                    <a:cubicBezTo>
                      <a:pt x="3063494" y="406400"/>
                      <a:pt x="2949194" y="449580"/>
                      <a:pt x="2691384" y="472440"/>
                    </a:cubicBezTo>
                    <a:cubicBezTo>
                      <a:pt x="2433574" y="495300"/>
                      <a:pt x="1887474" y="463550"/>
                      <a:pt x="1624584" y="464820"/>
                    </a:cubicBezTo>
                    <a:cubicBezTo>
                      <a:pt x="1361694" y="466090"/>
                      <a:pt x="1247394" y="462280"/>
                      <a:pt x="1114044" y="480060"/>
                    </a:cubicBezTo>
                    <a:cubicBezTo>
                      <a:pt x="980694" y="497840"/>
                      <a:pt x="956564" y="454660"/>
                      <a:pt x="824484" y="571500"/>
                    </a:cubicBezTo>
                    <a:cubicBezTo>
                      <a:pt x="692404" y="688340"/>
                      <a:pt x="468884" y="1049020"/>
                      <a:pt x="321564" y="1181100"/>
                    </a:cubicBezTo>
                    <a:cubicBezTo>
                      <a:pt x="174244" y="1313180"/>
                      <a:pt x="25400" y="1336536"/>
                      <a:pt x="0" y="1336921"/>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Shape 194">
                <a:extLst>
                  <a:ext uri="{FF2B5EF4-FFF2-40B4-BE49-F238E27FC236}">
                    <a16:creationId xmlns:a16="http://schemas.microsoft.com/office/drawing/2014/main" id="{87814654-1925-B5E7-6977-1E6FB2BEEB56}"/>
                  </a:ext>
                </a:extLst>
              </p:cNvPr>
              <p:cNvSpPr/>
              <p:nvPr/>
            </p:nvSpPr>
            <p:spPr>
              <a:xfrm>
                <a:off x="2758911" y="3358496"/>
                <a:ext cx="3434080" cy="1793240"/>
              </a:xfrm>
              <a:custGeom>
                <a:avLst/>
                <a:gdLst>
                  <a:gd name="connsiteX0" fmla="*/ 3281680 w 3281680"/>
                  <a:gd name="connsiteY0" fmla="*/ 0 h 1793240"/>
                  <a:gd name="connsiteX1" fmla="*/ 3078480 w 3281680"/>
                  <a:gd name="connsiteY1" fmla="*/ 330200 h 1793240"/>
                  <a:gd name="connsiteX2" fmla="*/ 2712720 w 3281680"/>
                  <a:gd name="connsiteY2" fmla="*/ 472440 h 1793240"/>
                  <a:gd name="connsiteX3" fmla="*/ 2047240 w 3281680"/>
                  <a:gd name="connsiteY3" fmla="*/ 482600 h 1793240"/>
                  <a:gd name="connsiteX4" fmla="*/ 1198880 w 3281680"/>
                  <a:gd name="connsiteY4" fmla="*/ 497840 h 1793240"/>
                  <a:gd name="connsiteX5" fmla="*/ 543560 w 3281680"/>
                  <a:gd name="connsiteY5" fmla="*/ 518160 h 1793240"/>
                  <a:gd name="connsiteX6" fmla="*/ 279400 w 3281680"/>
                  <a:gd name="connsiteY6" fmla="*/ 751840 h 1793240"/>
                  <a:gd name="connsiteX7" fmla="*/ 0 w 3281680"/>
                  <a:gd name="connsiteY7" fmla="*/ 1793240 h 1793240"/>
                  <a:gd name="connsiteX0" fmla="*/ 3383280 w 3383280"/>
                  <a:gd name="connsiteY0" fmla="*/ 0 h 1793240"/>
                  <a:gd name="connsiteX1" fmla="*/ 3180080 w 3383280"/>
                  <a:gd name="connsiteY1" fmla="*/ 330200 h 1793240"/>
                  <a:gd name="connsiteX2" fmla="*/ 2814320 w 3383280"/>
                  <a:gd name="connsiteY2" fmla="*/ 472440 h 1793240"/>
                  <a:gd name="connsiteX3" fmla="*/ 2148840 w 3383280"/>
                  <a:gd name="connsiteY3" fmla="*/ 482600 h 1793240"/>
                  <a:gd name="connsiteX4" fmla="*/ 1300480 w 3383280"/>
                  <a:gd name="connsiteY4" fmla="*/ 497840 h 1793240"/>
                  <a:gd name="connsiteX5" fmla="*/ 645160 w 3383280"/>
                  <a:gd name="connsiteY5" fmla="*/ 518160 h 1793240"/>
                  <a:gd name="connsiteX6" fmla="*/ 381000 w 3383280"/>
                  <a:gd name="connsiteY6" fmla="*/ 751840 h 1793240"/>
                  <a:gd name="connsiteX7" fmla="*/ 0 w 3383280"/>
                  <a:gd name="connsiteY7" fmla="*/ 1793240 h 1793240"/>
                  <a:gd name="connsiteX0" fmla="*/ 3383280 w 3383280"/>
                  <a:gd name="connsiteY0" fmla="*/ 0 h 1793240"/>
                  <a:gd name="connsiteX1" fmla="*/ 3180080 w 3383280"/>
                  <a:gd name="connsiteY1" fmla="*/ 330200 h 1793240"/>
                  <a:gd name="connsiteX2" fmla="*/ 2814320 w 3383280"/>
                  <a:gd name="connsiteY2" fmla="*/ 472440 h 1793240"/>
                  <a:gd name="connsiteX3" fmla="*/ 2148840 w 3383280"/>
                  <a:gd name="connsiteY3" fmla="*/ 482600 h 1793240"/>
                  <a:gd name="connsiteX4" fmla="*/ 1300480 w 3383280"/>
                  <a:gd name="connsiteY4" fmla="*/ 497840 h 1793240"/>
                  <a:gd name="connsiteX5" fmla="*/ 645160 w 3383280"/>
                  <a:gd name="connsiteY5" fmla="*/ 518160 h 1793240"/>
                  <a:gd name="connsiteX6" fmla="*/ 381000 w 3383280"/>
                  <a:gd name="connsiteY6" fmla="*/ 751840 h 1793240"/>
                  <a:gd name="connsiteX7" fmla="*/ 0 w 3383280"/>
                  <a:gd name="connsiteY7" fmla="*/ 1793240 h 1793240"/>
                  <a:gd name="connsiteX0" fmla="*/ 3434080 w 3434080"/>
                  <a:gd name="connsiteY0" fmla="*/ 0 h 1793240"/>
                  <a:gd name="connsiteX1" fmla="*/ 3230880 w 3434080"/>
                  <a:gd name="connsiteY1" fmla="*/ 330200 h 1793240"/>
                  <a:gd name="connsiteX2" fmla="*/ 2865120 w 3434080"/>
                  <a:gd name="connsiteY2" fmla="*/ 472440 h 1793240"/>
                  <a:gd name="connsiteX3" fmla="*/ 2199640 w 3434080"/>
                  <a:gd name="connsiteY3" fmla="*/ 482600 h 1793240"/>
                  <a:gd name="connsiteX4" fmla="*/ 1351280 w 3434080"/>
                  <a:gd name="connsiteY4" fmla="*/ 497840 h 1793240"/>
                  <a:gd name="connsiteX5" fmla="*/ 695960 w 3434080"/>
                  <a:gd name="connsiteY5" fmla="*/ 518160 h 1793240"/>
                  <a:gd name="connsiteX6" fmla="*/ 431800 w 3434080"/>
                  <a:gd name="connsiteY6" fmla="*/ 751840 h 1793240"/>
                  <a:gd name="connsiteX7" fmla="*/ 0 w 3434080"/>
                  <a:gd name="connsiteY7" fmla="*/ 1793240 h 17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080" h="1793240">
                    <a:moveTo>
                      <a:pt x="3434080" y="0"/>
                    </a:moveTo>
                    <a:cubicBezTo>
                      <a:pt x="3379893" y="125730"/>
                      <a:pt x="3325707" y="251460"/>
                      <a:pt x="3230880" y="330200"/>
                    </a:cubicBezTo>
                    <a:cubicBezTo>
                      <a:pt x="3136053" y="408940"/>
                      <a:pt x="3036993" y="447040"/>
                      <a:pt x="2865120" y="472440"/>
                    </a:cubicBezTo>
                    <a:cubicBezTo>
                      <a:pt x="2693247" y="497840"/>
                      <a:pt x="2199640" y="482600"/>
                      <a:pt x="2199640" y="482600"/>
                    </a:cubicBezTo>
                    <a:lnTo>
                      <a:pt x="1351280" y="497840"/>
                    </a:lnTo>
                    <a:cubicBezTo>
                      <a:pt x="1100667" y="503767"/>
                      <a:pt x="849207" y="475827"/>
                      <a:pt x="695960" y="518160"/>
                    </a:cubicBezTo>
                    <a:cubicBezTo>
                      <a:pt x="542713" y="560493"/>
                      <a:pt x="522393" y="539327"/>
                      <a:pt x="431800" y="751840"/>
                    </a:cubicBezTo>
                    <a:cubicBezTo>
                      <a:pt x="341207" y="964353"/>
                      <a:pt x="127423" y="1378796"/>
                      <a:pt x="0" y="179324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4" name="Group 323">
            <a:extLst>
              <a:ext uri="{FF2B5EF4-FFF2-40B4-BE49-F238E27FC236}">
                <a16:creationId xmlns:a16="http://schemas.microsoft.com/office/drawing/2014/main" id="{6FB1E70C-02B5-08B8-6624-6176DD48BBE0}"/>
              </a:ext>
            </a:extLst>
          </p:cNvPr>
          <p:cNvGrpSpPr/>
          <p:nvPr/>
        </p:nvGrpSpPr>
        <p:grpSpPr>
          <a:xfrm>
            <a:off x="1786495" y="1595170"/>
            <a:ext cx="4502437" cy="3965358"/>
            <a:chOff x="17738488" y="-56531"/>
            <a:chExt cx="6095527" cy="5368423"/>
          </a:xfrm>
        </p:grpSpPr>
        <p:sp>
          <p:nvSpPr>
            <p:cNvPr id="288" name="Oval 287">
              <a:extLst>
                <a:ext uri="{FF2B5EF4-FFF2-40B4-BE49-F238E27FC236}">
                  <a16:creationId xmlns:a16="http://schemas.microsoft.com/office/drawing/2014/main" id="{990E8976-BA19-BBEB-F03E-FB4D63B8B8E7}"/>
                </a:ext>
              </a:extLst>
            </p:cNvPr>
            <p:cNvSpPr/>
            <p:nvPr/>
          </p:nvSpPr>
          <p:spPr>
            <a:xfrm>
              <a:off x="20524532" y="63061"/>
              <a:ext cx="162447" cy="1708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89" name="Oval 288">
              <a:extLst>
                <a:ext uri="{FF2B5EF4-FFF2-40B4-BE49-F238E27FC236}">
                  <a16:creationId xmlns:a16="http://schemas.microsoft.com/office/drawing/2014/main" id="{66E1CA9A-45A4-6CB0-E979-626B4C37F473}"/>
                </a:ext>
              </a:extLst>
            </p:cNvPr>
            <p:cNvSpPr/>
            <p:nvPr/>
          </p:nvSpPr>
          <p:spPr>
            <a:xfrm>
              <a:off x="20480521" y="2217961"/>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0" name="Oval 289">
              <a:extLst>
                <a:ext uri="{FF2B5EF4-FFF2-40B4-BE49-F238E27FC236}">
                  <a16:creationId xmlns:a16="http://schemas.microsoft.com/office/drawing/2014/main" id="{22CDB458-C849-C1D0-C62B-7DABE5A38590}"/>
                </a:ext>
              </a:extLst>
            </p:cNvPr>
            <p:cNvSpPr/>
            <p:nvPr/>
          </p:nvSpPr>
          <p:spPr>
            <a:xfrm>
              <a:off x="20480382" y="2840292"/>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1" name="Oval 290">
              <a:extLst>
                <a:ext uri="{FF2B5EF4-FFF2-40B4-BE49-F238E27FC236}">
                  <a16:creationId xmlns:a16="http://schemas.microsoft.com/office/drawing/2014/main" id="{0BBD105F-DE5D-B52F-BA3C-530D9726B16A}"/>
                </a:ext>
              </a:extLst>
            </p:cNvPr>
            <p:cNvSpPr/>
            <p:nvPr/>
          </p:nvSpPr>
          <p:spPr>
            <a:xfrm>
              <a:off x="20999704" y="2856647"/>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2" name="Oval 291">
              <a:extLst>
                <a:ext uri="{FF2B5EF4-FFF2-40B4-BE49-F238E27FC236}">
                  <a16:creationId xmlns:a16="http://schemas.microsoft.com/office/drawing/2014/main" id="{B672DC4A-681A-0F57-03E9-CB1059385CA7}"/>
                </a:ext>
              </a:extLst>
            </p:cNvPr>
            <p:cNvSpPr/>
            <p:nvPr/>
          </p:nvSpPr>
          <p:spPr>
            <a:xfrm>
              <a:off x="21006270" y="2217961"/>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3" name="Oval 292">
              <a:extLst>
                <a:ext uri="{FF2B5EF4-FFF2-40B4-BE49-F238E27FC236}">
                  <a16:creationId xmlns:a16="http://schemas.microsoft.com/office/drawing/2014/main" id="{B22E0E66-983F-525A-EAB5-85D331FF4866}"/>
                </a:ext>
              </a:extLst>
            </p:cNvPr>
            <p:cNvSpPr/>
            <p:nvPr/>
          </p:nvSpPr>
          <p:spPr>
            <a:xfrm>
              <a:off x="21362863" y="2217961"/>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4" name="Oval 293">
              <a:extLst>
                <a:ext uri="{FF2B5EF4-FFF2-40B4-BE49-F238E27FC236}">
                  <a16:creationId xmlns:a16="http://schemas.microsoft.com/office/drawing/2014/main" id="{401ECD59-A5AB-2212-1A75-BB759E1CDB15}"/>
                </a:ext>
              </a:extLst>
            </p:cNvPr>
            <p:cNvSpPr/>
            <p:nvPr/>
          </p:nvSpPr>
          <p:spPr>
            <a:xfrm>
              <a:off x="20480382" y="1845159"/>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5" name="Oval 294">
              <a:extLst>
                <a:ext uri="{FF2B5EF4-FFF2-40B4-BE49-F238E27FC236}">
                  <a16:creationId xmlns:a16="http://schemas.microsoft.com/office/drawing/2014/main" id="{10206082-5DCE-ECEB-C16E-CA81EE47C75D}"/>
                </a:ext>
              </a:extLst>
            </p:cNvPr>
            <p:cNvSpPr/>
            <p:nvPr/>
          </p:nvSpPr>
          <p:spPr>
            <a:xfrm>
              <a:off x="20129089" y="2836605"/>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6" name="Oval 295">
              <a:extLst>
                <a:ext uri="{FF2B5EF4-FFF2-40B4-BE49-F238E27FC236}">
                  <a16:creationId xmlns:a16="http://schemas.microsoft.com/office/drawing/2014/main" id="{2F0660FC-F156-17AF-E1B3-B582FB22B606}"/>
                </a:ext>
              </a:extLst>
            </p:cNvPr>
            <p:cNvSpPr/>
            <p:nvPr/>
          </p:nvSpPr>
          <p:spPr>
            <a:xfrm>
              <a:off x="20999704" y="3217871"/>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7" name="Oval 296">
              <a:extLst>
                <a:ext uri="{FF2B5EF4-FFF2-40B4-BE49-F238E27FC236}">
                  <a16:creationId xmlns:a16="http://schemas.microsoft.com/office/drawing/2014/main" id="{1ECAB491-AF41-6AB0-249B-E815F36C76DB}"/>
                </a:ext>
              </a:extLst>
            </p:cNvPr>
            <p:cNvSpPr/>
            <p:nvPr/>
          </p:nvSpPr>
          <p:spPr>
            <a:xfrm>
              <a:off x="18450968" y="2211917"/>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8" name="Oval 297">
              <a:extLst>
                <a:ext uri="{FF2B5EF4-FFF2-40B4-BE49-F238E27FC236}">
                  <a16:creationId xmlns:a16="http://schemas.microsoft.com/office/drawing/2014/main" id="{F8241DB2-AAB0-250A-BB8C-DF2ED2A5933A}"/>
                </a:ext>
              </a:extLst>
            </p:cNvPr>
            <p:cNvSpPr/>
            <p:nvPr/>
          </p:nvSpPr>
          <p:spPr>
            <a:xfrm>
              <a:off x="20492310" y="4784486"/>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299" name="Oval 298">
              <a:extLst>
                <a:ext uri="{FF2B5EF4-FFF2-40B4-BE49-F238E27FC236}">
                  <a16:creationId xmlns:a16="http://schemas.microsoft.com/office/drawing/2014/main" id="{21599683-CFF6-A340-84A0-4DFD7BE8DCD5}"/>
                </a:ext>
              </a:extLst>
            </p:cNvPr>
            <p:cNvSpPr/>
            <p:nvPr/>
          </p:nvSpPr>
          <p:spPr>
            <a:xfrm>
              <a:off x="22970045" y="2836605"/>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0" name="Oval 299">
              <a:extLst>
                <a:ext uri="{FF2B5EF4-FFF2-40B4-BE49-F238E27FC236}">
                  <a16:creationId xmlns:a16="http://schemas.microsoft.com/office/drawing/2014/main" id="{1B4AFC90-8AF6-F073-6EA0-90597EA80BFF}"/>
                </a:ext>
              </a:extLst>
            </p:cNvPr>
            <p:cNvSpPr/>
            <p:nvPr/>
          </p:nvSpPr>
          <p:spPr>
            <a:xfrm>
              <a:off x="20975458" y="340786"/>
              <a:ext cx="174794" cy="194439"/>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1" name="Oval 300">
              <a:extLst>
                <a:ext uri="{FF2B5EF4-FFF2-40B4-BE49-F238E27FC236}">
                  <a16:creationId xmlns:a16="http://schemas.microsoft.com/office/drawing/2014/main" id="{96F6B403-FCA0-C748-6134-84F26C2B3EC0}"/>
                </a:ext>
              </a:extLst>
            </p:cNvPr>
            <p:cNvSpPr/>
            <p:nvPr/>
          </p:nvSpPr>
          <p:spPr>
            <a:xfrm>
              <a:off x="20474880" y="1276034"/>
              <a:ext cx="162447" cy="1708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2" name="Oval 301">
              <a:extLst>
                <a:ext uri="{FF2B5EF4-FFF2-40B4-BE49-F238E27FC236}">
                  <a16:creationId xmlns:a16="http://schemas.microsoft.com/office/drawing/2014/main" id="{FE9F5595-B291-8596-2935-1807E59DDB6F}"/>
                </a:ext>
              </a:extLst>
            </p:cNvPr>
            <p:cNvSpPr/>
            <p:nvPr/>
          </p:nvSpPr>
          <p:spPr>
            <a:xfrm>
              <a:off x="18333542" y="2860158"/>
              <a:ext cx="162447" cy="1708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3" name="Oval 302">
              <a:extLst>
                <a:ext uri="{FF2B5EF4-FFF2-40B4-BE49-F238E27FC236}">
                  <a16:creationId xmlns:a16="http://schemas.microsoft.com/office/drawing/2014/main" id="{1EE100AF-9FCA-D022-D568-004F1182305A}"/>
                </a:ext>
              </a:extLst>
            </p:cNvPr>
            <p:cNvSpPr/>
            <p:nvPr/>
          </p:nvSpPr>
          <p:spPr>
            <a:xfrm>
              <a:off x="19347030" y="2860158"/>
              <a:ext cx="162447" cy="1708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4" name="Oval 303">
              <a:extLst>
                <a:ext uri="{FF2B5EF4-FFF2-40B4-BE49-F238E27FC236}">
                  <a16:creationId xmlns:a16="http://schemas.microsoft.com/office/drawing/2014/main" id="{735F892B-CEB9-97BA-7317-BBA58F54E93C}"/>
                </a:ext>
              </a:extLst>
            </p:cNvPr>
            <p:cNvSpPr/>
            <p:nvPr/>
          </p:nvSpPr>
          <p:spPr>
            <a:xfrm>
              <a:off x="20981631" y="5057658"/>
              <a:ext cx="162447" cy="1708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5" name="Oval 304">
              <a:extLst>
                <a:ext uri="{FF2B5EF4-FFF2-40B4-BE49-F238E27FC236}">
                  <a16:creationId xmlns:a16="http://schemas.microsoft.com/office/drawing/2014/main" id="{6EB38EFC-320D-DE30-EE43-3366DCD2461E}"/>
                </a:ext>
              </a:extLst>
            </p:cNvPr>
            <p:cNvSpPr/>
            <p:nvPr/>
          </p:nvSpPr>
          <p:spPr>
            <a:xfrm>
              <a:off x="21005261" y="3797478"/>
              <a:ext cx="162447" cy="1708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6" name="Oval 305">
              <a:extLst>
                <a:ext uri="{FF2B5EF4-FFF2-40B4-BE49-F238E27FC236}">
                  <a16:creationId xmlns:a16="http://schemas.microsoft.com/office/drawing/2014/main" id="{62050355-E256-B96F-570A-A3E1C178F95B}"/>
                </a:ext>
              </a:extLst>
            </p:cNvPr>
            <p:cNvSpPr/>
            <p:nvPr/>
          </p:nvSpPr>
          <p:spPr>
            <a:xfrm>
              <a:off x="22155108" y="2217939"/>
              <a:ext cx="162447" cy="1708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7" name="Oval 306">
              <a:extLst>
                <a:ext uri="{FF2B5EF4-FFF2-40B4-BE49-F238E27FC236}">
                  <a16:creationId xmlns:a16="http://schemas.microsoft.com/office/drawing/2014/main" id="{2784CEEC-59F3-11A7-7F14-937815762929}"/>
                </a:ext>
              </a:extLst>
            </p:cNvPr>
            <p:cNvSpPr/>
            <p:nvPr/>
          </p:nvSpPr>
          <p:spPr>
            <a:xfrm>
              <a:off x="23258551" y="2217939"/>
              <a:ext cx="162447" cy="1708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8" name="Oval 307">
              <a:extLst>
                <a:ext uri="{FF2B5EF4-FFF2-40B4-BE49-F238E27FC236}">
                  <a16:creationId xmlns:a16="http://schemas.microsoft.com/office/drawing/2014/main" id="{E1E055D4-C89C-48E6-D772-5E3135CAC839}"/>
                </a:ext>
              </a:extLst>
            </p:cNvPr>
            <p:cNvSpPr/>
            <p:nvPr/>
          </p:nvSpPr>
          <p:spPr>
            <a:xfrm>
              <a:off x="21005261" y="-56531"/>
              <a:ext cx="161328" cy="166697"/>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09" name="Oval 308">
              <a:extLst>
                <a:ext uri="{FF2B5EF4-FFF2-40B4-BE49-F238E27FC236}">
                  <a16:creationId xmlns:a16="http://schemas.microsoft.com/office/drawing/2014/main" id="{5FFEDE72-B8B0-AFE4-C86A-8A7F464526C0}"/>
                </a:ext>
              </a:extLst>
            </p:cNvPr>
            <p:cNvSpPr/>
            <p:nvPr/>
          </p:nvSpPr>
          <p:spPr>
            <a:xfrm>
              <a:off x="20995350" y="1514122"/>
              <a:ext cx="161328" cy="166697"/>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10" name="Oval 309">
              <a:extLst>
                <a:ext uri="{FF2B5EF4-FFF2-40B4-BE49-F238E27FC236}">
                  <a16:creationId xmlns:a16="http://schemas.microsoft.com/office/drawing/2014/main" id="{47828498-D35D-C2E9-DCAF-F345B58AD253}"/>
                </a:ext>
              </a:extLst>
            </p:cNvPr>
            <p:cNvSpPr/>
            <p:nvPr/>
          </p:nvSpPr>
          <p:spPr>
            <a:xfrm>
              <a:off x="21894572" y="2856647"/>
              <a:ext cx="161328" cy="166697"/>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11" name="Oval 310">
              <a:extLst>
                <a:ext uri="{FF2B5EF4-FFF2-40B4-BE49-F238E27FC236}">
                  <a16:creationId xmlns:a16="http://schemas.microsoft.com/office/drawing/2014/main" id="{07B0E553-F6A9-4BC7-5321-BB57AF0791EE}"/>
                </a:ext>
              </a:extLst>
            </p:cNvPr>
            <p:cNvSpPr/>
            <p:nvPr/>
          </p:nvSpPr>
          <p:spPr>
            <a:xfrm>
              <a:off x="23672687" y="2850475"/>
              <a:ext cx="161328" cy="166697"/>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12" name="Oval 311">
              <a:extLst>
                <a:ext uri="{FF2B5EF4-FFF2-40B4-BE49-F238E27FC236}">
                  <a16:creationId xmlns:a16="http://schemas.microsoft.com/office/drawing/2014/main" id="{92FC382D-0E13-85A4-D6C9-1BCFB713ECA5}"/>
                </a:ext>
              </a:extLst>
            </p:cNvPr>
            <p:cNvSpPr/>
            <p:nvPr/>
          </p:nvSpPr>
          <p:spPr>
            <a:xfrm>
              <a:off x="20475999" y="3552007"/>
              <a:ext cx="161328" cy="166697"/>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13" name="Oval 312">
              <a:extLst>
                <a:ext uri="{FF2B5EF4-FFF2-40B4-BE49-F238E27FC236}">
                  <a16:creationId xmlns:a16="http://schemas.microsoft.com/office/drawing/2014/main" id="{1B011F68-B601-5D23-3A94-7CC997FB493A}"/>
                </a:ext>
              </a:extLst>
            </p:cNvPr>
            <p:cNvSpPr/>
            <p:nvPr/>
          </p:nvSpPr>
          <p:spPr>
            <a:xfrm>
              <a:off x="20461208" y="5145195"/>
              <a:ext cx="161328" cy="166697"/>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14" name="Oval 313">
              <a:extLst>
                <a:ext uri="{FF2B5EF4-FFF2-40B4-BE49-F238E27FC236}">
                  <a16:creationId xmlns:a16="http://schemas.microsoft.com/office/drawing/2014/main" id="{CE3E2CD8-D65C-0F4B-9F81-A81873680952}"/>
                </a:ext>
              </a:extLst>
            </p:cNvPr>
            <p:cNvSpPr/>
            <p:nvPr/>
          </p:nvSpPr>
          <p:spPr>
            <a:xfrm>
              <a:off x="19564076" y="2239667"/>
              <a:ext cx="161328" cy="166697"/>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315" name="Oval 314">
              <a:extLst>
                <a:ext uri="{FF2B5EF4-FFF2-40B4-BE49-F238E27FC236}">
                  <a16:creationId xmlns:a16="http://schemas.microsoft.com/office/drawing/2014/main" id="{A3F07528-E011-7E61-0286-11767C7061F3}"/>
                </a:ext>
              </a:extLst>
            </p:cNvPr>
            <p:cNvSpPr/>
            <p:nvPr/>
          </p:nvSpPr>
          <p:spPr>
            <a:xfrm>
              <a:off x="17738488" y="2225787"/>
              <a:ext cx="161328" cy="166697"/>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grpSp>
        <p:nvGrpSpPr>
          <p:cNvPr id="365" name="Group 364">
            <a:extLst>
              <a:ext uri="{FF2B5EF4-FFF2-40B4-BE49-F238E27FC236}">
                <a16:creationId xmlns:a16="http://schemas.microsoft.com/office/drawing/2014/main" id="{A28A1BB5-BCCB-8FC4-3033-1B5FF21DCE48}"/>
              </a:ext>
            </a:extLst>
          </p:cNvPr>
          <p:cNvGrpSpPr/>
          <p:nvPr/>
        </p:nvGrpSpPr>
        <p:grpSpPr>
          <a:xfrm>
            <a:off x="4010807" y="1266688"/>
            <a:ext cx="7286277" cy="4800791"/>
            <a:chOff x="3704859" y="820396"/>
            <a:chExt cx="7286277" cy="4800791"/>
          </a:xfrm>
        </p:grpSpPr>
        <p:grpSp>
          <p:nvGrpSpPr>
            <p:cNvPr id="366" name="Group 365">
              <a:extLst>
                <a:ext uri="{FF2B5EF4-FFF2-40B4-BE49-F238E27FC236}">
                  <a16:creationId xmlns:a16="http://schemas.microsoft.com/office/drawing/2014/main" id="{32055928-44CA-1751-BE31-F934F7A53873}"/>
                </a:ext>
              </a:extLst>
            </p:cNvPr>
            <p:cNvGrpSpPr/>
            <p:nvPr/>
          </p:nvGrpSpPr>
          <p:grpSpPr>
            <a:xfrm>
              <a:off x="3704859" y="820396"/>
              <a:ext cx="7286277" cy="4800791"/>
              <a:chOff x="3704859" y="820396"/>
              <a:chExt cx="7286277" cy="4800791"/>
            </a:xfrm>
          </p:grpSpPr>
          <p:grpSp>
            <p:nvGrpSpPr>
              <p:cNvPr id="368" name="Group 367">
                <a:extLst>
                  <a:ext uri="{FF2B5EF4-FFF2-40B4-BE49-F238E27FC236}">
                    <a16:creationId xmlns:a16="http://schemas.microsoft.com/office/drawing/2014/main" id="{6B18AFC6-304B-9C1B-60FB-6AD523B4E576}"/>
                  </a:ext>
                </a:extLst>
              </p:cNvPr>
              <p:cNvGrpSpPr/>
              <p:nvPr/>
            </p:nvGrpSpPr>
            <p:grpSpPr>
              <a:xfrm>
                <a:off x="3704859" y="820396"/>
                <a:ext cx="7286277" cy="4800791"/>
                <a:chOff x="1995701" y="914400"/>
                <a:chExt cx="7286277" cy="4800791"/>
              </a:xfrm>
            </p:grpSpPr>
            <p:grpSp>
              <p:nvGrpSpPr>
                <p:cNvPr id="375" name="Group 374">
                  <a:extLst>
                    <a:ext uri="{FF2B5EF4-FFF2-40B4-BE49-F238E27FC236}">
                      <a16:creationId xmlns:a16="http://schemas.microsoft.com/office/drawing/2014/main" id="{1AABF8A5-4D19-2E30-B699-2ED68690B24A}"/>
                    </a:ext>
                  </a:extLst>
                </p:cNvPr>
                <p:cNvGrpSpPr/>
                <p:nvPr/>
              </p:nvGrpSpPr>
              <p:grpSpPr>
                <a:xfrm>
                  <a:off x="3673475" y="914400"/>
                  <a:ext cx="1368135" cy="1853111"/>
                  <a:chOff x="3673475" y="914400"/>
                  <a:chExt cx="1368135" cy="1853111"/>
                </a:xfrm>
              </p:grpSpPr>
              <p:sp>
                <p:nvSpPr>
                  <p:cNvPr id="436" name="Arc 435">
                    <a:extLst>
                      <a:ext uri="{FF2B5EF4-FFF2-40B4-BE49-F238E27FC236}">
                        <a16:creationId xmlns:a16="http://schemas.microsoft.com/office/drawing/2014/main" id="{A799C7C8-6403-B0B3-5590-09074C1FB9CB}"/>
                      </a:ext>
                    </a:extLst>
                  </p:cNvPr>
                  <p:cNvSpPr/>
                  <p:nvPr/>
                </p:nvSpPr>
                <p:spPr>
                  <a:xfrm rot="5175069">
                    <a:off x="4480963" y="2206896"/>
                    <a:ext cx="609600" cy="511629"/>
                  </a:xfrm>
                  <a:prstGeom prst="arc">
                    <a:avLst>
                      <a:gd name="adj1" fmla="val 16679065"/>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37" name="Straight Connector 436">
                    <a:extLst>
                      <a:ext uri="{FF2B5EF4-FFF2-40B4-BE49-F238E27FC236}">
                        <a16:creationId xmlns:a16="http://schemas.microsoft.com/office/drawing/2014/main" id="{06D816EB-F0E0-9744-895D-53C4B780D847}"/>
                      </a:ext>
                    </a:extLst>
                  </p:cNvPr>
                  <p:cNvCxnSpPr>
                    <a:cxnSpLocks/>
                    <a:stCxn id="436" idx="0"/>
                  </p:cNvCxnSpPr>
                  <p:nvPr/>
                </p:nvCxnSpPr>
                <p:spPr>
                  <a:xfrm flipV="1">
                    <a:off x="5041610" y="914400"/>
                    <a:ext cx="0" cy="1567258"/>
                  </a:xfrm>
                  <a:prstGeom prst="line">
                    <a:avLst/>
                  </a:prstGeom>
                  <a:ln w="28575"/>
                </p:spPr>
                <p:style>
                  <a:lnRef idx="2">
                    <a:schemeClr val="dk1"/>
                  </a:lnRef>
                  <a:fillRef idx="0">
                    <a:schemeClr val="dk1"/>
                  </a:fillRef>
                  <a:effectRef idx="1">
                    <a:schemeClr val="dk1"/>
                  </a:effectRef>
                  <a:fontRef idx="minor">
                    <a:schemeClr val="tx1"/>
                  </a:fontRef>
                </p:style>
              </p:cxnSp>
              <p:cxnSp>
                <p:nvCxnSpPr>
                  <p:cNvPr id="438" name="Straight Connector 437">
                    <a:extLst>
                      <a:ext uri="{FF2B5EF4-FFF2-40B4-BE49-F238E27FC236}">
                        <a16:creationId xmlns:a16="http://schemas.microsoft.com/office/drawing/2014/main" id="{EB9D82EB-2AFA-90EF-F45E-3E72DF72B029}"/>
                      </a:ext>
                    </a:extLst>
                  </p:cNvPr>
                  <p:cNvCxnSpPr>
                    <a:cxnSpLocks/>
                  </p:cNvCxnSpPr>
                  <p:nvPr/>
                </p:nvCxnSpPr>
                <p:spPr>
                  <a:xfrm flipH="1">
                    <a:off x="3673475" y="2765343"/>
                    <a:ext cx="1129357" cy="0"/>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376" name="Group 375">
                  <a:extLst>
                    <a:ext uri="{FF2B5EF4-FFF2-40B4-BE49-F238E27FC236}">
                      <a16:creationId xmlns:a16="http://schemas.microsoft.com/office/drawing/2014/main" id="{90469611-5D8F-FA1F-F159-E399452C0D03}"/>
                    </a:ext>
                  </a:extLst>
                </p:cNvPr>
                <p:cNvGrpSpPr/>
                <p:nvPr/>
              </p:nvGrpSpPr>
              <p:grpSpPr>
                <a:xfrm rot="10800000">
                  <a:off x="6229866" y="3818947"/>
                  <a:ext cx="1371409" cy="1880817"/>
                  <a:chOff x="3673475" y="886694"/>
                  <a:chExt cx="1371409" cy="1880817"/>
                </a:xfrm>
              </p:grpSpPr>
              <p:sp>
                <p:nvSpPr>
                  <p:cNvPr id="433" name="Arc 432">
                    <a:extLst>
                      <a:ext uri="{FF2B5EF4-FFF2-40B4-BE49-F238E27FC236}">
                        <a16:creationId xmlns:a16="http://schemas.microsoft.com/office/drawing/2014/main" id="{A7A21A79-7F29-39EF-5EDF-3D1D8DCEF839}"/>
                      </a:ext>
                    </a:extLst>
                  </p:cNvPr>
                  <p:cNvSpPr/>
                  <p:nvPr/>
                </p:nvSpPr>
                <p:spPr>
                  <a:xfrm rot="5175069">
                    <a:off x="4480963" y="2206896"/>
                    <a:ext cx="609600" cy="511629"/>
                  </a:xfrm>
                  <a:prstGeom prst="arc">
                    <a:avLst>
                      <a:gd name="adj1" fmla="val 16679065"/>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34" name="Straight Connector 433">
                    <a:extLst>
                      <a:ext uri="{FF2B5EF4-FFF2-40B4-BE49-F238E27FC236}">
                        <a16:creationId xmlns:a16="http://schemas.microsoft.com/office/drawing/2014/main" id="{878D085E-3570-4C3B-9250-1AF4E0D81E22}"/>
                      </a:ext>
                    </a:extLst>
                  </p:cNvPr>
                  <p:cNvCxnSpPr>
                    <a:cxnSpLocks/>
                  </p:cNvCxnSpPr>
                  <p:nvPr/>
                </p:nvCxnSpPr>
                <p:spPr>
                  <a:xfrm rot="10800000">
                    <a:off x="5042720" y="886694"/>
                    <a:ext cx="2164" cy="1603449"/>
                  </a:xfrm>
                  <a:prstGeom prst="line">
                    <a:avLst/>
                  </a:prstGeom>
                  <a:ln w="28575"/>
                </p:spPr>
                <p:style>
                  <a:lnRef idx="2">
                    <a:schemeClr val="dk1"/>
                  </a:lnRef>
                  <a:fillRef idx="0">
                    <a:schemeClr val="dk1"/>
                  </a:fillRef>
                  <a:effectRef idx="1">
                    <a:schemeClr val="dk1"/>
                  </a:effectRef>
                  <a:fontRef idx="minor">
                    <a:schemeClr val="tx1"/>
                  </a:fontRef>
                </p:style>
              </p:cxnSp>
              <p:cxnSp>
                <p:nvCxnSpPr>
                  <p:cNvPr id="435" name="Straight Connector 434">
                    <a:extLst>
                      <a:ext uri="{FF2B5EF4-FFF2-40B4-BE49-F238E27FC236}">
                        <a16:creationId xmlns:a16="http://schemas.microsoft.com/office/drawing/2014/main" id="{F2F5E227-8587-1FAD-5E83-DDC02F90C559}"/>
                      </a:ext>
                    </a:extLst>
                  </p:cNvPr>
                  <p:cNvCxnSpPr>
                    <a:cxnSpLocks/>
                  </p:cNvCxnSpPr>
                  <p:nvPr/>
                </p:nvCxnSpPr>
                <p:spPr>
                  <a:xfrm flipH="1">
                    <a:off x="3673475" y="2765343"/>
                    <a:ext cx="1129357" cy="0"/>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377" name="Group 376">
                  <a:extLst>
                    <a:ext uri="{FF2B5EF4-FFF2-40B4-BE49-F238E27FC236}">
                      <a16:creationId xmlns:a16="http://schemas.microsoft.com/office/drawing/2014/main" id="{BBDA9815-4F01-6758-A10A-3F32C7ED61A1}"/>
                    </a:ext>
                  </a:extLst>
                </p:cNvPr>
                <p:cNvGrpSpPr/>
                <p:nvPr/>
              </p:nvGrpSpPr>
              <p:grpSpPr>
                <a:xfrm rot="16200000">
                  <a:off x="3435767" y="4074571"/>
                  <a:ext cx="1862576" cy="1387812"/>
                  <a:chOff x="3180142" y="1379699"/>
                  <a:chExt cx="1862576" cy="1387812"/>
                </a:xfrm>
              </p:grpSpPr>
              <p:sp>
                <p:nvSpPr>
                  <p:cNvPr id="430" name="Arc 429">
                    <a:extLst>
                      <a:ext uri="{FF2B5EF4-FFF2-40B4-BE49-F238E27FC236}">
                        <a16:creationId xmlns:a16="http://schemas.microsoft.com/office/drawing/2014/main" id="{C328AF56-5447-9193-EE6D-6F787468A58E}"/>
                      </a:ext>
                    </a:extLst>
                  </p:cNvPr>
                  <p:cNvSpPr/>
                  <p:nvPr/>
                </p:nvSpPr>
                <p:spPr>
                  <a:xfrm rot="5175069">
                    <a:off x="4480963" y="2206896"/>
                    <a:ext cx="609600" cy="511629"/>
                  </a:xfrm>
                  <a:prstGeom prst="arc">
                    <a:avLst>
                      <a:gd name="adj1" fmla="val 16679065"/>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898954BC-119A-349C-00F8-9BA51A84CD75}"/>
                      </a:ext>
                    </a:extLst>
                  </p:cNvPr>
                  <p:cNvCxnSpPr>
                    <a:cxnSpLocks/>
                  </p:cNvCxnSpPr>
                  <p:nvPr/>
                </p:nvCxnSpPr>
                <p:spPr>
                  <a:xfrm rot="5400000" flipH="1">
                    <a:off x="4491902" y="1930514"/>
                    <a:ext cx="1101631" cy="1"/>
                  </a:xfrm>
                  <a:prstGeom prst="line">
                    <a:avLst/>
                  </a:prstGeom>
                  <a:ln w="28575"/>
                </p:spPr>
                <p:style>
                  <a:lnRef idx="2">
                    <a:schemeClr val="dk1"/>
                  </a:lnRef>
                  <a:fillRef idx="0">
                    <a:schemeClr val="dk1"/>
                  </a:fillRef>
                  <a:effectRef idx="1">
                    <a:schemeClr val="dk1"/>
                  </a:effectRef>
                  <a:fontRef idx="minor">
                    <a:schemeClr val="tx1"/>
                  </a:fontRef>
                </p:style>
              </p:cxnSp>
              <p:cxnSp>
                <p:nvCxnSpPr>
                  <p:cNvPr id="432" name="Straight Connector 431">
                    <a:extLst>
                      <a:ext uri="{FF2B5EF4-FFF2-40B4-BE49-F238E27FC236}">
                        <a16:creationId xmlns:a16="http://schemas.microsoft.com/office/drawing/2014/main" id="{1FA743D6-8AF7-C143-FE2E-FE90CAC678FF}"/>
                      </a:ext>
                    </a:extLst>
                  </p:cNvPr>
                  <p:cNvCxnSpPr>
                    <a:cxnSpLocks/>
                  </p:cNvCxnSpPr>
                  <p:nvPr/>
                </p:nvCxnSpPr>
                <p:spPr>
                  <a:xfrm rot="5400000">
                    <a:off x="3991486" y="1953999"/>
                    <a:ext cx="3" cy="1622691"/>
                  </a:xfrm>
                  <a:prstGeom prst="line">
                    <a:avLst/>
                  </a:prstGeom>
                  <a:ln w="28575"/>
                </p:spPr>
                <p:style>
                  <a:lnRef idx="2">
                    <a:schemeClr val="dk1"/>
                  </a:lnRef>
                  <a:fillRef idx="0">
                    <a:schemeClr val="dk1"/>
                  </a:fillRef>
                  <a:effectRef idx="1">
                    <a:schemeClr val="dk1"/>
                  </a:effectRef>
                  <a:fontRef idx="minor">
                    <a:schemeClr val="tx1"/>
                  </a:fontRef>
                </p:style>
              </p:cxnSp>
            </p:grpSp>
            <p:grpSp>
              <p:nvGrpSpPr>
                <p:cNvPr id="378" name="Group 377">
                  <a:extLst>
                    <a:ext uri="{FF2B5EF4-FFF2-40B4-BE49-F238E27FC236}">
                      <a16:creationId xmlns:a16="http://schemas.microsoft.com/office/drawing/2014/main" id="{475864EC-886E-49AF-0D0A-3AA14210757F}"/>
                    </a:ext>
                  </a:extLst>
                </p:cNvPr>
                <p:cNvGrpSpPr/>
                <p:nvPr/>
              </p:nvGrpSpPr>
              <p:grpSpPr>
                <a:xfrm rot="5400000">
                  <a:off x="5974643" y="1156625"/>
                  <a:ext cx="1866110" cy="1387812"/>
                  <a:chOff x="3176608" y="1379699"/>
                  <a:chExt cx="1866110" cy="1387812"/>
                </a:xfrm>
              </p:grpSpPr>
              <p:sp>
                <p:nvSpPr>
                  <p:cNvPr id="427" name="Arc 426">
                    <a:extLst>
                      <a:ext uri="{FF2B5EF4-FFF2-40B4-BE49-F238E27FC236}">
                        <a16:creationId xmlns:a16="http://schemas.microsoft.com/office/drawing/2014/main" id="{80A90939-789E-96C8-B0F9-3685191C598C}"/>
                      </a:ext>
                    </a:extLst>
                  </p:cNvPr>
                  <p:cNvSpPr/>
                  <p:nvPr/>
                </p:nvSpPr>
                <p:spPr>
                  <a:xfrm rot="5175069">
                    <a:off x="4480963" y="2206896"/>
                    <a:ext cx="609600" cy="511629"/>
                  </a:xfrm>
                  <a:prstGeom prst="arc">
                    <a:avLst>
                      <a:gd name="adj1" fmla="val 16679065"/>
                      <a:gd name="adj2" fmla="val 96819"/>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C980BA61-B3D9-D22F-D3E8-80944E60E1F8}"/>
                      </a:ext>
                    </a:extLst>
                  </p:cNvPr>
                  <p:cNvCxnSpPr>
                    <a:cxnSpLocks/>
                  </p:cNvCxnSpPr>
                  <p:nvPr/>
                </p:nvCxnSpPr>
                <p:spPr>
                  <a:xfrm rot="5400000" flipH="1">
                    <a:off x="4491902" y="1930514"/>
                    <a:ext cx="1101631" cy="1"/>
                  </a:xfrm>
                  <a:prstGeom prst="line">
                    <a:avLst/>
                  </a:prstGeom>
                  <a:ln w="28575"/>
                </p:spPr>
                <p:style>
                  <a:lnRef idx="2">
                    <a:schemeClr val="dk1"/>
                  </a:lnRef>
                  <a:fillRef idx="0">
                    <a:schemeClr val="dk1"/>
                  </a:fillRef>
                  <a:effectRef idx="1">
                    <a:schemeClr val="dk1"/>
                  </a:effectRef>
                  <a:fontRef idx="minor">
                    <a:schemeClr val="tx1"/>
                  </a:fontRef>
                </p:style>
              </p:cxnSp>
              <p:cxnSp>
                <p:nvCxnSpPr>
                  <p:cNvPr id="429" name="Straight Connector 428">
                    <a:extLst>
                      <a:ext uri="{FF2B5EF4-FFF2-40B4-BE49-F238E27FC236}">
                        <a16:creationId xmlns:a16="http://schemas.microsoft.com/office/drawing/2014/main" id="{90B21DCF-2A22-1C48-0D79-006D5F3A2C62}"/>
                      </a:ext>
                    </a:extLst>
                  </p:cNvPr>
                  <p:cNvCxnSpPr>
                    <a:cxnSpLocks/>
                  </p:cNvCxnSpPr>
                  <p:nvPr/>
                </p:nvCxnSpPr>
                <p:spPr>
                  <a:xfrm rot="5400000">
                    <a:off x="3987952" y="1956164"/>
                    <a:ext cx="3" cy="1622691"/>
                  </a:xfrm>
                  <a:prstGeom prst="line">
                    <a:avLst/>
                  </a:prstGeom>
                  <a:ln w="28575"/>
                </p:spPr>
                <p:style>
                  <a:lnRef idx="2">
                    <a:schemeClr val="dk1"/>
                  </a:lnRef>
                  <a:fillRef idx="0">
                    <a:schemeClr val="dk1"/>
                  </a:fillRef>
                  <a:effectRef idx="1">
                    <a:schemeClr val="dk1"/>
                  </a:effectRef>
                  <a:fontRef idx="minor">
                    <a:schemeClr val="tx1"/>
                  </a:fontRef>
                </p:style>
              </p:cxnSp>
            </p:grpSp>
            <p:sp>
              <p:nvSpPr>
                <p:cNvPr id="379" name="Arc 378">
                  <a:extLst>
                    <a:ext uri="{FF2B5EF4-FFF2-40B4-BE49-F238E27FC236}">
                      <a16:creationId xmlns:a16="http://schemas.microsoft.com/office/drawing/2014/main" id="{10E33F40-5800-4E4B-1FCC-D16C11C1C5D4}"/>
                    </a:ext>
                  </a:extLst>
                </p:cNvPr>
                <p:cNvSpPr/>
                <p:nvPr/>
              </p:nvSpPr>
              <p:spPr>
                <a:xfrm rot="19304318">
                  <a:off x="7464737" y="2566115"/>
                  <a:ext cx="1444434" cy="1581790"/>
                </a:xfrm>
                <a:prstGeom prst="arc">
                  <a:avLst>
                    <a:gd name="adj1" fmla="val 16200000"/>
                    <a:gd name="adj2" fmla="val 20479931"/>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80" name="Arc 379">
                  <a:extLst>
                    <a:ext uri="{FF2B5EF4-FFF2-40B4-BE49-F238E27FC236}">
                      <a16:creationId xmlns:a16="http://schemas.microsoft.com/office/drawing/2014/main" id="{60664903-98F4-2944-EF4D-0755C546EA36}"/>
                    </a:ext>
                  </a:extLst>
                </p:cNvPr>
                <p:cNvSpPr/>
                <p:nvPr/>
              </p:nvSpPr>
              <p:spPr>
                <a:xfrm rot="4205164">
                  <a:off x="6983927" y="1899219"/>
                  <a:ext cx="914400" cy="914400"/>
                </a:xfrm>
                <a:prstGeom prst="arc">
                  <a:avLst>
                    <a:gd name="adj1" fmla="val 20749296"/>
                    <a:gd name="adj2" fmla="val 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81" name="Arc 380">
                  <a:extLst>
                    <a:ext uri="{FF2B5EF4-FFF2-40B4-BE49-F238E27FC236}">
                      <a16:creationId xmlns:a16="http://schemas.microsoft.com/office/drawing/2014/main" id="{714B29B0-4CA5-5C83-A42F-215C79EADB79}"/>
                    </a:ext>
                  </a:extLst>
                </p:cNvPr>
                <p:cNvSpPr/>
                <p:nvPr/>
              </p:nvSpPr>
              <p:spPr>
                <a:xfrm rot="7516464">
                  <a:off x="8367040" y="1899219"/>
                  <a:ext cx="914400" cy="914400"/>
                </a:xfrm>
                <a:prstGeom prst="arc">
                  <a:avLst>
                    <a:gd name="adj1" fmla="val 20675351"/>
                    <a:gd name="adj2" fmla="val 21377492"/>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82" name="Straight Connector 381">
                  <a:extLst>
                    <a:ext uri="{FF2B5EF4-FFF2-40B4-BE49-F238E27FC236}">
                      <a16:creationId xmlns:a16="http://schemas.microsoft.com/office/drawing/2014/main" id="{D0D2E4A2-B71C-8D1F-137E-19B290FBBB60}"/>
                    </a:ext>
                  </a:extLst>
                </p:cNvPr>
                <p:cNvCxnSpPr/>
                <p:nvPr/>
              </p:nvCxnSpPr>
              <p:spPr>
                <a:xfrm flipH="1">
                  <a:off x="8648700" y="2783584"/>
                  <a:ext cx="548353" cy="0"/>
                </a:xfrm>
                <a:prstGeom prst="line">
                  <a:avLst/>
                </a:prstGeom>
                <a:ln w="28575"/>
              </p:spPr>
              <p:style>
                <a:lnRef idx="2">
                  <a:schemeClr val="dk1"/>
                </a:lnRef>
                <a:fillRef idx="0">
                  <a:schemeClr val="dk1"/>
                </a:fillRef>
                <a:effectRef idx="1">
                  <a:schemeClr val="dk1"/>
                </a:effectRef>
                <a:fontRef idx="minor">
                  <a:schemeClr val="tx1"/>
                </a:fontRef>
              </p:style>
            </p:cxnSp>
            <p:sp>
              <p:nvSpPr>
                <p:cNvPr id="383" name="Arc 382">
                  <a:extLst>
                    <a:ext uri="{FF2B5EF4-FFF2-40B4-BE49-F238E27FC236}">
                      <a16:creationId xmlns:a16="http://schemas.microsoft.com/office/drawing/2014/main" id="{DF28C27A-1B77-B6DD-0529-28FB71E392C2}"/>
                    </a:ext>
                  </a:extLst>
                </p:cNvPr>
                <p:cNvSpPr/>
                <p:nvPr/>
              </p:nvSpPr>
              <p:spPr>
                <a:xfrm rot="8504318">
                  <a:off x="7356734" y="2462710"/>
                  <a:ext cx="1444434" cy="1581790"/>
                </a:xfrm>
                <a:prstGeom prst="arc">
                  <a:avLst>
                    <a:gd name="adj1" fmla="val 16200000"/>
                    <a:gd name="adj2" fmla="val 20479931"/>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84" name="Arc 383">
                  <a:extLst>
                    <a:ext uri="{FF2B5EF4-FFF2-40B4-BE49-F238E27FC236}">
                      <a16:creationId xmlns:a16="http://schemas.microsoft.com/office/drawing/2014/main" id="{2855E10A-BD15-2F44-5C70-5845462F7978}"/>
                    </a:ext>
                  </a:extLst>
                </p:cNvPr>
                <p:cNvSpPr/>
                <p:nvPr/>
              </p:nvSpPr>
              <p:spPr>
                <a:xfrm rot="15005164">
                  <a:off x="8367578" y="3796996"/>
                  <a:ext cx="914400" cy="914400"/>
                </a:xfrm>
                <a:prstGeom prst="arc">
                  <a:avLst>
                    <a:gd name="adj1" fmla="val 20749296"/>
                    <a:gd name="adj2" fmla="val 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85" name="Arc 384">
                  <a:extLst>
                    <a:ext uri="{FF2B5EF4-FFF2-40B4-BE49-F238E27FC236}">
                      <a16:creationId xmlns:a16="http://schemas.microsoft.com/office/drawing/2014/main" id="{BE56AB79-94F6-6BA5-6B29-84472E49EBE1}"/>
                    </a:ext>
                  </a:extLst>
                </p:cNvPr>
                <p:cNvSpPr/>
                <p:nvPr/>
              </p:nvSpPr>
              <p:spPr>
                <a:xfrm rot="18316464">
                  <a:off x="6984465" y="3796996"/>
                  <a:ext cx="914400" cy="914400"/>
                </a:xfrm>
                <a:prstGeom prst="arc">
                  <a:avLst>
                    <a:gd name="adj1" fmla="val 20675351"/>
                    <a:gd name="adj2" fmla="val 21377492"/>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86" name="Straight Connector 385">
                  <a:extLst>
                    <a:ext uri="{FF2B5EF4-FFF2-40B4-BE49-F238E27FC236}">
                      <a16:creationId xmlns:a16="http://schemas.microsoft.com/office/drawing/2014/main" id="{E187D4B1-6C84-5494-775D-7D8CE8402769}"/>
                    </a:ext>
                  </a:extLst>
                </p:cNvPr>
                <p:cNvCxnSpPr/>
                <p:nvPr/>
              </p:nvCxnSpPr>
              <p:spPr>
                <a:xfrm rot="10800000" flipH="1">
                  <a:off x="8663337" y="3826940"/>
                  <a:ext cx="548353" cy="0"/>
                </a:xfrm>
                <a:prstGeom prst="line">
                  <a:avLst/>
                </a:prstGeom>
                <a:ln w="28575"/>
              </p:spPr>
              <p:style>
                <a:lnRef idx="2">
                  <a:schemeClr val="dk1"/>
                </a:lnRef>
                <a:fillRef idx="0">
                  <a:schemeClr val="dk1"/>
                </a:fillRef>
                <a:effectRef idx="1">
                  <a:schemeClr val="dk1"/>
                </a:effectRef>
                <a:fontRef idx="minor">
                  <a:schemeClr val="tx1"/>
                </a:fontRef>
              </p:style>
            </p:cxnSp>
            <p:grpSp>
              <p:nvGrpSpPr>
                <p:cNvPr id="387" name="Group 386">
                  <a:extLst>
                    <a:ext uri="{FF2B5EF4-FFF2-40B4-BE49-F238E27FC236}">
                      <a16:creationId xmlns:a16="http://schemas.microsoft.com/office/drawing/2014/main" id="{7D1AF896-2F1A-A884-B818-1CE8000F0A8A}"/>
                    </a:ext>
                  </a:extLst>
                </p:cNvPr>
                <p:cNvGrpSpPr/>
                <p:nvPr/>
              </p:nvGrpSpPr>
              <p:grpSpPr>
                <a:xfrm rot="10800000">
                  <a:off x="1995701" y="1853902"/>
                  <a:ext cx="2298051" cy="2871096"/>
                  <a:chOff x="7136327" y="2051619"/>
                  <a:chExt cx="2298051" cy="2871096"/>
                </a:xfrm>
              </p:grpSpPr>
              <p:sp>
                <p:nvSpPr>
                  <p:cNvPr id="415" name="Arc 414">
                    <a:extLst>
                      <a:ext uri="{FF2B5EF4-FFF2-40B4-BE49-F238E27FC236}">
                        <a16:creationId xmlns:a16="http://schemas.microsoft.com/office/drawing/2014/main" id="{566611C6-FD48-F99E-CBDF-56ADC4BCF81F}"/>
                      </a:ext>
                    </a:extLst>
                  </p:cNvPr>
                  <p:cNvSpPr/>
                  <p:nvPr/>
                </p:nvSpPr>
                <p:spPr>
                  <a:xfrm rot="19304318">
                    <a:off x="7617137" y="2718515"/>
                    <a:ext cx="1444434" cy="1581790"/>
                  </a:xfrm>
                  <a:prstGeom prst="arc">
                    <a:avLst>
                      <a:gd name="adj1" fmla="val 16200000"/>
                      <a:gd name="adj2" fmla="val 20479931"/>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16" name="Arc 415">
                    <a:extLst>
                      <a:ext uri="{FF2B5EF4-FFF2-40B4-BE49-F238E27FC236}">
                        <a16:creationId xmlns:a16="http://schemas.microsoft.com/office/drawing/2014/main" id="{DF1A33B7-3CD9-76BC-4747-802412576233}"/>
                      </a:ext>
                    </a:extLst>
                  </p:cNvPr>
                  <p:cNvSpPr/>
                  <p:nvPr/>
                </p:nvSpPr>
                <p:spPr>
                  <a:xfrm rot="4205164">
                    <a:off x="7136327" y="2051619"/>
                    <a:ext cx="914400" cy="914400"/>
                  </a:xfrm>
                  <a:prstGeom prst="arc">
                    <a:avLst>
                      <a:gd name="adj1" fmla="val 20749296"/>
                      <a:gd name="adj2" fmla="val 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17" name="Arc 416">
                    <a:extLst>
                      <a:ext uri="{FF2B5EF4-FFF2-40B4-BE49-F238E27FC236}">
                        <a16:creationId xmlns:a16="http://schemas.microsoft.com/office/drawing/2014/main" id="{F0B84F71-9F10-94FF-3537-D4BD55FC1323}"/>
                      </a:ext>
                    </a:extLst>
                  </p:cNvPr>
                  <p:cNvSpPr/>
                  <p:nvPr/>
                </p:nvSpPr>
                <p:spPr>
                  <a:xfrm rot="7516464">
                    <a:off x="8519440" y="2051619"/>
                    <a:ext cx="914400" cy="914400"/>
                  </a:xfrm>
                  <a:prstGeom prst="arc">
                    <a:avLst>
                      <a:gd name="adj1" fmla="val 20675351"/>
                      <a:gd name="adj2" fmla="val 21377492"/>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18" name="Straight Connector 417">
                    <a:extLst>
                      <a:ext uri="{FF2B5EF4-FFF2-40B4-BE49-F238E27FC236}">
                        <a16:creationId xmlns:a16="http://schemas.microsoft.com/office/drawing/2014/main" id="{9487C518-623D-FF45-E8A2-F1A174E683F0}"/>
                      </a:ext>
                    </a:extLst>
                  </p:cNvPr>
                  <p:cNvCxnSpPr/>
                  <p:nvPr/>
                </p:nvCxnSpPr>
                <p:spPr>
                  <a:xfrm flipH="1">
                    <a:off x="8801100" y="2935984"/>
                    <a:ext cx="548353" cy="0"/>
                  </a:xfrm>
                  <a:prstGeom prst="line">
                    <a:avLst/>
                  </a:prstGeom>
                  <a:ln w="28575"/>
                </p:spPr>
                <p:style>
                  <a:lnRef idx="2">
                    <a:schemeClr val="dk1"/>
                  </a:lnRef>
                  <a:fillRef idx="0">
                    <a:schemeClr val="dk1"/>
                  </a:fillRef>
                  <a:effectRef idx="1">
                    <a:schemeClr val="dk1"/>
                  </a:effectRef>
                  <a:fontRef idx="minor">
                    <a:schemeClr val="tx1"/>
                  </a:fontRef>
                </p:style>
              </p:cxnSp>
              <p:sp>
                <p:nvSpPr>
                  <p:cNvPr id="419" name="Arc 418">
                    <a:extLst>
                      <a:ext uri="{FF2B5EF4-FFF2-40B4-BE49-F238E27FC236}">
                        <a16:creationId xmlns:a16="http://schemas.microsoft.com/office/drawing/2014/main" id="{3760BAAF-6895-493F-EEC7-29F09C1D5DC5}"/>
                      </a:ext>
                    </a:extLst>
                  </p:cNvPr>
                  <p:cNvSpPr/>
                  <p:nvPr/>
                </p:nvSpPr>
                <p:spPr>
                  <a:xfrm rot="8504318">
                    <a:off x="7509134" y="2615110"/>
                    <a:ext cx="1444434" cy="1581790"/>
                  </a:xfrm>
                  <a:prstGeom prst="arc">
                    <a:avLst>
                      <a:gd name="adj1" fmla="val 16200000"/>
                      <a:gd name="adj2" fmla="val 20479931"/>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20" name="Arc 419">
                    <a:extLst>
                      <a:ext uri="{FF2B5EF4-FFF2-40B4-BE49-F238E27FC236}">
                        <a16:creationId xmlns:a16="http://schemas.microsoft.com/office/drawing/2014/main" id="{4D54D302-B583-E2EC-624C-DC886E285034}"/>
                      </a:ext>
                    </a:extLst>
                  </p:cNvPr>
                  <p:cNvSpPr/>
                  <p:nvPr/>
                </p:nvSpPr>
                <p:spPr>
                  <a:xfrm rot="15005164">
                    <a:off x="8519978" y="3949396"/>
                    <a:ext cx="914400" cy="914400"/>
                  </a:xfrm>
                  <a:prstGeom prst="arc">
                    <a:avLst>
                      <a:gd name="adj1" fmla="val 20749296"/>
                      <a:gd name="adj2" fmla="val 0"/>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21" name="Arc 420">
                    <a:extLst>
                      <a:ext uri="{FF2B5EF4-FFF2-40B4-BE49-F238E27FC236}">
                        <a16:creationId xmlns:a16="http://schemas.microsoft.com/office/drawing/2014/main" id="{81E8DCF4-2C95-5395-A857-720686D8B02F}"/>
                      </a:ext>
                    </a:extLst>
                  </p:cNvPr>
                  <p:cNvSpPr/>
                  <p:nvPr/>
                </p:nvSpPr>
                <p:spPr>
                  <a:xfrm rot="17353906">
                    <a:off x="7263414" y="4008315"/>
                    <a:ext cx="914400" cy="914400"/>
                  </a:xfrm>
                  <a:prstGeom prst="arc">
                    <a:avLst>
                      <a:gd name="adj1" fmla="val 20675351"/>
                      <a:gd name="adj2" fmla="val 21377492"/>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422" name="Straight Connector 421">
                    <a:extLst>
                      <a:ext uri="{FF2B5EF4-FFF2-40B4-BE49-F238E27FC236}">
                        <a16:creationId xmlns:a16="http://schemas.microsoft.com/office/drawing/2014/main" id="{4C12FDE1-21D0-746D-3DBC-E267839CBCDC}"/>
                      </a:ext>
                    </a:extLst>
                  </p:cNvPr>
                  <p:cNvCxnSpPr/>
                  <p:nvPr/>
                </p:nvCxnSpPr>
                <p:spPr>
                  <a:xfrm rot="10800000" flipH="1">
                    <a:off x="8815737" y="3979340"/>
                    <a:ext cx="548353" cy="0"/>
                  </a:xfrm>
                  <a:prstGeom prst="line">
                    <a:avLst/>
                  </a:prstGeom>
                  <a:ln w="28575"/>
                </p:spPr>
                <p:style>
                  <a:lnRef idx="2">
                    <a:schemeClr val="dk1"/>
                  </a:lnRef>
                  <a:fillRef idx="0">
                    <a:schemeClr val="dk1"/>
                  </a:fillRef>
                  <a:effectRef idx="1">
                    <a:schemeClr val="dk1"/>
                  </a:effectRef>
                  <a:fontRef idx="minor">
                    <a:schemeClr val="tx1"/>
                  </a:fontRef>
                </p:style>
              </p:cxnSp>
              <p:sp>
                <p:nvSpPr>
                  <p:cNvPr id="423" name="Arc 422">
                    <a:extLst>
                      <a:ext uri="{FF2B5EF4-FFF2-40B4-BE49-F238E27FC236}">
                        <a16:creationId xmlns:a16="http://schemas.microsoft.com/office/drawing/2014/main" id="{4DF5DAD7-7BF5-AAFD-A34F-6CDE719F1757}"/>
                      </a:ext>
                    </a:extLst>
                  </p:cNvPr>
                  <p:cNvSpPr/>
                  <p:nvPr/>
                </p:nvSpPr>
                <p:spPr>
                  <a:xfrm rot="17774377">
                    <a:off x="7370757" y="3726906"/>
                    <a:ext cx="914400" cy="914400"/>
                  </a:xfrm>
                  <a:prstGeom prst="arc">
                    <a:avLst>
                      <a:gd name="adj1" fmla="val 20329102"/>
                      <a:gd name="adj2" fmla="val 21377492"/>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24" name="Arc 423">
                    <a:extLst>
                      <a:ext uri="{FF2B5EF4-FFF2-40B4-BE49-F238E27FC236}">
                        <a16:creationId xmlns:a16="http://schemas.microsoft.com/office/drawing/2014/main" id="{BA494762-FB15-5425-242D-E8B92047CE02}"/>
                      </a:ext>
                    </a:extLst>
                  </p:cNvPr>
                  <p:cNvSpPr/>
                  <p:nvPr/>
                </p:nvSpPr>
                <p:spPr>
                  <a:xfrm rot="4205164">
                    <a:off x="7241636" y="2362291"/>
                    <a:ext cx="914400" cy="914400"/>
                  </a:xfrm>
                  <a:prstGeom prst="arc">
                    <a:avLst>
                      <a:gd name="adj1" fmla="val 20812365"/>
                      <a:gd name="adj2" fmla="val 21531084"/>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25" name="Arc 424">
                    <a:extLst>
                      <a:ext uri="{FF2B5EF4-FFF2-40B4-BE49-F238E27FC236}">
                        <a16:creationId xmlns:a16="http://schemas.microsoft.com/office/drawing/2014/main" id="{ED8B7E14-5E4C-AEF0-70E4-675800694FA3}"/>
                      </a:ext>
                    </a:extLst>
                  </p:cNvPr>
                  <p:cNvSpPr/>
                  <p:nvPr/>
                </p:nvSpPr>
                <p:spPr>
                  <a:xfrm rot="15769318">
                    <a:off x="8323603" y="3715823"/>
                    <a:ext cx="914400" cy="914400"/>
                  </a:xfrm>
                  <a:prstGeom prst="arc">
                    <a:avLst>
                      <a:gd name="adj1" fmla="val 20329102"/>
                      <a:gd name="adj2" fmla="val 121731"/>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26" name="Arc 425">
                    <a:extLst>
                      <a:ext uri="{FF2B5EF4-FFF2-40B4-BE49-F238E27FC236}">
                        <a16:creationId xmlns:a16="http://schemas.microsoft.com/office/drawing/2014/main" id="{611D80F1-0B76-5026-1DA5-C091A9973110}"/>
                      </a:ext>
                    </a:extLst>
                  </p:cNvPr>
                  <p:cNvSpPr/>
                  <p:nvPr/>
                </p:nvSpPr>
                <p:spPr>
                  <a:xfrm rot="7442948">
                    <a:off x="8380088" y="2327602"/>
                    <a:ext cx="914400" cy="914400"/>
                  </a:xfrm>
                  <a:prstGeom prst="arc">
                    <a:avLst>
                      <a:gd name="adj1" fmla="val 19755249"/>
                      <a:gd name="adj2" fmla="val 21377492"/>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388" name="Oval 387">
                  <a:extLst>
                    <a:ext uri="{FF2B5EF4-FFF2-40B4-BE49-F238E27FC236}">
                      <a16:creationId xmlns:a16="http://schemas.microsoft.com/office/drawing/2014/main" id="{0BADAC60-E910-4C9C-5190-C88E46C1E872}"/>
                    </a:ext>
                  </a:extLst>
                </p:cNvPr>
                <p:cNvSpPr/>
                <p:nvPr/>
              </p:nvSpPr>
              <p:spPr>
                <a:xfrm>
                  <a:off x="2718168" y="2904816"/>
                  <a:ext cx="847863" cy="835386"/>
                </a:xfrm>
                <a:prstGeom prst="ellipse">
                  <a:avLst/>
                </a:prstGeom>
                <a:noFill/>
                <a:ln w="28575">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89" name="Straight Arrow Connector 388">
                  <a:extLst>
                    <a:ext uri="{FF2B5EF4-FFF2-40B4-BE49-F238E27FC236}">
                      <a16:creationId xmlns:a16="http://schemas.microsoft.com/office/drawing/2014/main" id="{81B8847A-6FB1-B594-4235-EEE290837886}"/>
                    </a:ext>
                  </a:extLst>
                </p:cNvPr>
                <p:cNvCxnSpPr>
                  <a:cxnSpLocks/>
                </p:cNvCxnSpPr>
                <p:nvPr/>
              </p:nvCxnSpPr>
              <p:spPr>
                <a:xfrm>
                  <a:off x="5326380" y="914400"/>
                  <a:ext cx="0" cy="4785364"/>
                </a:xfrm>
                <a:prstGeom prst="straightConnector1">
                  <a:avLst/>
                </a:prstGeom>
                <a:ln w="28575">
                  <a:solidFill>
                    <a:schemeClr val="bg2">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54FB52CD-6F0F-3EBE-1B64-08EA4E86DD9E}"/>
                    </a:ext>
                  </a:extLst>
                </p:cNvPr>
                <p:cNvCxnSpPr>
                  <a:cxnSpLocks/>
                  <a:stCxn id="423" idx="0"/>
                </p:cNvCxnSpPr>
                <p:nvPr/>
              </p:nvCxnSpPr>
              <p:spPr>
                <a:xfrm>
                  <a:off x="3561814" y="3047930"/>
                  <a:ext cx="1764566" cy="11500"/>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F39273F1-D61C-68F9-9ACD-8A63BBD2951F}"/>
                    </a:ext>
                  </a:extLst>
                </p:cNvPr>
                <p:cNvCxnSpPr>
                  <a:cxnSpLocks/>
                  <a:stCxn id="424" idx="2"/>
                </p:cNvCxnSpPr>
                <p:nvPr/>
              </p:nvCxnSpPr>
              <p:spPr>
                <a:xfrm>
                  <a:off x="3566931" y="3530472"/>
                  <a:ext cx="1763666" cy="10457"/>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2" name="Straight Connector 391">
                  <a:extLst>
                    <a:ext uri="{FF2B5EF4-FFF2-40B4-BE49-F238E27FC236}">
                      <a16:creationId xmlns:a16="http://schemas.microsoft.com/office/drawing/2014/main" id="{8761A6F0-E842-A90E-C364-F6DA8854E108}"/>
                    </a:ext>
                  </a:extLst>
                </p:cNvPr>
                <p:cNvCxnSpPr>
                  <a:cxnSpLocks/>
                  <a:endCxn id="425" idx="2"/>
                </p:cNvCxnSpPr>
                <p:nvPr/>
              </p:nvCxnSpPr>
              <p:spPr>
                <a:xfrm>
                  <a:off x="2071749" y="3053680"/>
                  <a:ext cx="618560" cy="5269"/>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9EE78B0E-7033-2D71-3AF9-FC204C34CEF8}"/>
                    </a:ext>
                  </a:extLst>
                </p:cNvPr>
                <p:cNvCxnSpPr>
                  <a:cxnSpLocks/>
                  <a:endCxn id="426" idx="0"/>
                </p:cNvCxnSpPr>
                <p:nvPr/>
              </p:nvCxnSpPr>
              <p:spPr>
                <a:xfrm flipV="1">
                  <a:off x="2088933" y="3535374"/>
                  <a:ext cx="530202" cy="326"/>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394" name="Freeform: Shape 393">
                  <a:extLst>
                    <a:ext uri="{FF2B5EF4-FFF2-40B4-BE49-F238E27FC236}">
                      <a16:creationId xmlns:a16="http://schemas.microsoft.com/office/drawing/2014/main" id="{781488C5-1C6D-048C-9A38-645A2C6CE09F}"/>
                    </a:ext>
                  </a:extLst>
                </p:cNvPr>
                <p:cNvSpPr/>
                <p:nvPr/>
              </p:nvSpPr>
              <p:spPr>
                <a:xfrm>
                  <a:off x="4746742" y="2309177"/>
                  <a:ext cx="578145" cy="745688"/>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5" name="Straight Arrow Connector 394">
                  <a:extLst>
                    <a:ext uri="{FF2B5EF4-FFF2-40B4-BE49-F238E27FC236}">
                      <a16:creationId xmlns:a16="http://schemas.microsoft.com/office/drawing/2014/main" id="{536251A4-1148-D9FA-8D18-3CFE44A658E1}"/>
                    </a:ext>
                  </a:extLst>
                </p:cNvPr>
                <p:cNvCxnSpPr>
                  <a:cxnSpLocks/>
                </p:cNvCxnSpPr>
                <p:nvPr/>
              </p:nvCxnSpPr>
              <p:spPr>
                <a:xfrm flipH="1">
                  <a:off x="2004669" y="3054864"/>
                  <a:ext cx="122639" cy="0"/>
                </a:xfrm>
                <a:prstGeom prst="straightConnector1">
                  <a:avLst/>
                </a:prstGeom>
                <a:ln w="28575">
                  <a:solidFill>
                    <a:schemeClr val="bg2">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396" name="Group 395">
                  <a:extLst>
                    <a:ext uri="{FF2B5EF4-FFF2-40B4-BE49-F238E27FC236}">
                      <a16:creationId xmlns:a16="http://schemas.microsoft.com/office/drawing/2014/main" id="{7D9C44B4-331E-89D4-A5C0-6D0A7CB3F8AE}"/>
                    </a:ext>
                  </a:extLst>
                </p:cNvPr>
                <p:cNvGrpSpPr/>
                <p:nvPr/>
              </p:nvGrpSpPr>
              <p:grpSpPr>
                <a:xfrm rot="10800000">
                  <a:off x="4701703" y="929827"/>
                  <a:ext cx="3009158" cy="4785364"/>
                  <a:chOff x="6785342" y="2366463"/>
                  <a:chExt cx="3009158" cy="4785364"/>
                </a:xfrm>
              </p:grpSpPr>
              <p:cxnSp>
                <p:nvCxnSpPr>
                  <p:cNvPr id="410" name="Straight Arrow Connector 409">
                    <a:extLst>
                      <a:ext uri="{FF2B5EF4-FFF2-40B4-BE49-F238E27FC236}">
                        <a16:creationId xmlns:a16="http://schemas.microsoft.com/office/drawing/2014/main" id="{6870A7EE-1119-0A51-9043-394ADF0A014E}"/>
                      </a:ext>
                    </a:extLst>
                  </p:cNvPr>
                  <p:cNvCxnSpPr>
                    <a:cxnSpLocks/>
                  </p:cNvCxnSpPr>
                  <p:nvPr/>
                </p:nvCxnSpPr>
                <p:spPr>
                  <a:xfrm>
                    <a:off x="8557086" y="2366463"/>
                    <a:ext cx="0" cy="4785364"/>
                  </a:xfrm>
                  <a:prstGeom prst="straightConnector1">
                    <a:avLst/>
                  </a:prstGeom>
                  <a:ln w="28575">
                    <a:solidFill>
                      <a:schemeClr val="bg2">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312635AA-7639-6F68-B75D-30B944F7F37B}"/>
                      </a:ext>
                    </a:extLst>
                  </p:cNvPr>
                  <p:cNvCxnSpPr>
                    <a:cxnSpLocks/>
                  </p:cNvCxnSpPr>
                  <p:nvPr/>
                </p:nvCxnSpPr>
                <p:spPr>
                  <a:xfrm rot="10800000" flipH="1" flipV="1">
                    <a:off x="6794021" y="4528978"/>
                    <a:ext cx="1762942" cy="9114"/>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D2DADE7D-6263-1968-C419-0DA20B671D80}"/>
                      </a:ext>
                    </a:extLst>
                  </p:cNvPr>
                  <p:cNvCxnSpPr>
                    <a:cxnSpLocks/>
                  </p:cNvCxnSpPr>
                  <p:nvPr/>
                </p:nvCxnSpPr>
                <p:spPr>
                  <a:xfrm rot="10800000" flipH="1" flipV="1">
                    <a:off x="6785342" y="5008930"/>
                    <a:ext cx="1762042" cy="8070"/>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413" name="Freeform: Shape 412">
                    <a:extLst>
                      <a:ext uri="{FF2B5EF4-FFF2-40B4-BE49-F238E27FC236}">
                        <a16:creationId xmlns:a16="http://schemas.microsoft.com/office/drawing/2014/main" id="{BC65E197-7BEC-6222-CC52-489567B7F17A}"/>
                      </a:ext>
                    </a:extLst>
                  </p:cNvPr>
                  <p:cNvSpPr/>
                  <p:nvPr/>
                </p:nvSpPr>
                <p:spPr>
                  <a:xfrm>
                    <a:off x="7996232" y="3754503"/>
                    <a:ext cx="562086" cy="779565"/>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Shape 413">
                    <a:extLst>
                      <a:ext uri="{FF2B5EF4-FFF2-40B4-BE49-F238E27FC236}">
                        <a16:creationId xmlns:a16="http://schemas.microsoft.com/office/drawing/2014/main" id="{D4629C8A-78CB-ECE2-35A9-6F69D4172856}"/>
                      </a:ext>
                    </a:extLst>
                  </p:cNvPr>
                  <p:cNvSpPr/>
                  <p:nvPr/>
                </p:nvSpPr>
                <p:spPr>
                  <a:xfrm flipH="1">
                    <a:off x="9166403" y="3794190"/>
                    <a:ext cx="628097" cy="752427"/>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7" name="Group 396">
                  <a:extLst>
                    <a:ext uri="{FF2B5EF4-FFF2-40B4-BE49-F238E27FC236}">
                      <a16:creationId xmlns:a16="http://schemas.microsoft.com/office/drawing/2014/main" id="{97B04965-008F-93C5-A7A1-4930A4D5089A}"/>
                    </a:ext>
                  </a:extLst>
                </p:cNvPr>
                <p:cNvGrpSpPr/>
                <p:nvPr/>
              </p:nvGrpSpPr>
              <p:grpSpPr>
                <a:xfrm rot="10800000">
                  <a:off x="7077862" y="2157996"/>
                  <a:ext cx="2183774" cy="2313704"/>
                  <a:chOff x="440413" y="3470337"/>
                  <a:chExt cx="2183774" cy="2313704"/>
                </a:xfrm>
              </p:grpSpPr>
              <p:grpSp>
                <p:nvGrpSpPr>
                  <p:cNvPr id="401" name="Group 400">
                    <a:extLst>
                      <a:ext uri="{FF2B5EF4-FFF2-40B4-BE49-F238E27FC236}">
                        <a16:creationId xmlns:a16="http://schemas.microsoft.com/office/drawing/2014/main" id="{745529E3-E14F-E15D-FA24-40D0E298F313}"/>
                      </a:ext>
                    </a:extLst>
                  </p:cNvPr>
                  <p:cNvGrpSpPr/>
                  <p:nvPr/>
                </p:nvGrpSpPr>
                <p:grpSpPr>
                  <a:xfrm rot="10800000">
                    <a:off x="571335" y="3470337"/>
                    <a:ext cx="2052852" cy="2313704"/>
                    <a:chOff x="7241636" y="2327602"/>
                    <a:chExt cx="2052852" cy="2313704"/>
                  </a:xfrm>
                </p:grpSpPr>
                <p:sp>
                  <p:nvSpPr>
                    <p:cNvPr id="406" name="Arc 405">
                      <a:extLst>
                        <a:ext uri="{FF2B5EF4-FFF2-40B4-BE49-F238E27FC236}">
                          <a16:creationId xmlns:a16="http://schemas.microsoft.com/office/drawing/2014/main" id="{FBA77609-9866-CB36-72A2-DC548B5482FD}"/>
                        </a:ext>
                      </a:extLst>
                    </p:cNvPr>
                    <p:cNvSpPr/>
                    <p:nvPr/>
                  </p:nvSpPr>
                  <p:spPr>
                    <a:xfrm rot="17774377">
                      <a:off x="7370757" y="3726906"/>
                      <a:ext cx="914400" cy="914400"/>
                    </a:xfrm>
                    <a:prstGeom prst="arc">
                      <a:avLst>
                        <a:gd name="adj1" fmla="val 20329102"/>
                        <a:gd name="adj2" fmla="val 21377492"/>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07" name="Arc 406">
                      <a:extLst>
                        <a:ext uri="{FF2B5EF4-FFF2-40B4-BE49-F238E27FC236}">
                          <a16:creationId xmlns:a16="http://schemas.microsoft.com/office/drawing/2014/main" id="{34D983D6-97A8-558C-C91B-DD97D6FFDDAD}"/>
                        </a:ext>
                      </a:extLst>
                    </p:cNvPr>
                    <p:cNvSpPr/>
                    <p:nvPr/>
                  </p:nvSpPr>
                  <p:spPr>
                    <a:xfrm rot="4205164">
                      <a:off x="7241636" y="2362291"/>
                      <a:ext cx="914400" cy="914400"/>
                    </a:xfrm>
                    <a:prstGeom prst="arc">
                      <a:avLst>
                        <a:gd name="adj1" fmla="val 20812365"/>
                        <a:gd name="adj2" fmla="val 21531084"/>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08" name="Arc 407">
                      <a:extLst>
                        <a:ext uri="{FF2B5EF4-FFF2-40B4-BE49-F238E27FC236}">
                          <a16:creationId xmlns:a16="http://schemas.microsoft.com/office/drawing/2014/main" id="{0EF59E09-386B-3159-5E38-13DD2A013E55}"/>
                        </a:ext>
                      </a:extLst>
                    </p:cNvPr>
                    <p:cNvSpPr/>
                    <p:nvPr/>
                  </p:nvSpPr>
                  <p:spPr>
                    <a:xfrm rot="15769318">
                      <a:off x="8323603" y="3715823"/>
                      <a:ext cx="914400" cy="914400"/>
                    </a:xfrm>
                    <a:prstGeom prst="arc">
                      <a:avLst>
                        <a:gd name="adj1" fmla="val 20329102"/>
                        <a:gd name="adj2" fmla="val 121731"/>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09" name="Arc 408">
                      <a:extLst>
                        <a:ext uri="{FF2B5EF4-FFF2-40B4-BE49-F238E27FC236}">
                          <a16:creationId xmlns:a16="http://schemas.microsoft.com/office/drawing/2014/main" id="{3979FF4C-B5E3-F8C7-3258-3363F842C0FF}"/>
                        </a:ext>
                      </a:extLst>
                    </p:cNvPr>
                    <p:cNvSpPr/>
                    <p:nvPr/>
                  </p:nvSpPr>
                  <p:spPr>
                    <a:xfrm rot="7442948">
                      <a:off x="8380088" y="2327602"/>
                      <a:ext cx="914400" cy="914400"/>
                    </a:xfrm>
                    <a:prstGeom prst="arc">
                      <a:avLst>
                        <a:gd name="adj1" fmla="val 19755249"/>
                        <a:gd name="adj2" fmla="val 21377492"/>
                      </a:avLst>
                    </a:prstGeom>
                    <a:ln w="28575">
                      <a:solidFill>
                        <a:schemeClr val="bg2">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402" name="Oval 401">
                    <a:extLst>
                      <a:ext uri="{FF2B5EF4-FFF2-40B4-BE49-F238E27FC236}">
                        <a16:creationId xmlns:a16="http://schemas.microsoft.com/office/drawing/2014/main" id="{9A7EE1FD-80DE-075B-7B49-25252C4F62A2}"/>
                      </a:ext>
                    </a:extLst>
                  </p:cNvPr>
                  <p:cNvSpPr/>
                  <p:nvPr/>
                </p:nvSpPr>
                <p:spPr>
                  <a:xfrm>
                    <a:off x="1153912" y="4239842"/>
                    <a:ext cx="847863" cy="835386"/>
                  </a:xfrm>
                  <a:prstGeom prst="ellipse">
                    <a:avLst/>
                  </a:prstGeom>
                  <a:noFill/>
                  <a:ln w="28575">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403" name="Straight Connector 402">
                    <a:extLst>
                      <a:ext uri="{FF2B5EF4-FFF2-40B4-BE49-F238E27FC236}">
                        <a16:creationId xmlns:a16="http://schemas.microsoft.com/office/drawing/2014/main" id="{87384516-AAF4-A09B-9ED7-0867621E144B}"/>
                      </a:ext>
                    </a:extLst>
                  </p:cNvPr>
                  <p:cNvCxnSpPr>
                    <a:cxnSpLocks/>
                    <a:endCxn id="408" idx="2"/>
                  </p:cNvCxnSpPr>
                  <p:nvPr/>
                </p:nvCxnSpPr>
                <p:spPr>
                  <a:xfrm>
                    <a:off x="507493" y="4388706"/>
                    <a:ext cx="618560" cy="5269"/>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D43CD01E-299D-882D-892B-F3401A986E1B}"/>
                      </a:ext>
                    </a:extLst>
                  </p:cNvPr>
                  <p:cNvCxnSpPr>
                    <a:cxnSpLocks/>
                    <a:endCxn id="409" idx="0"/>
                  </p:cNvCxnSpPr>
                  <p:nvPr/>
                </p:nvCxnSpPr>
                <p:spPr>
                  <a:xfrm flipV="1">
                    <a:off x="524677" y="4870400"/>
                    <a:ext cx="530202" cy="326"/>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a16="http://schemas.microsoft.com/office/drawing/2014/main" id="{A1603424-16C9-6090-5784-C10BED266F44}"/>
                      </a:ext>
                    </a:extLst>
                  </p:cNvPr>
                  <p:cNvCxnSpPr>
                    <a:cxnSpLocks/>
                  </p:cNvCxnSpPr>
                  <p:nvPr/>
                </p:nvCxnSpPr>
                <p:spPr>
                  <a:xfrm flipH="1">
                    <a:off x="440413" y="4389890"/>
                    <a:ext cx="122639" cy="0"/>
                  </a:xfrm>
                  <a:prstGeom prst="straightConnector1">
                    <a:avLst/>
                  </a:prstGeom>
                  <a:ln w="28575">
                    <a:solidFill>
                      <a:schemeClr val="bg2">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398" name="Freeform: Shape 397">
                  <a:extLst>
                    <a:ext uri="{FF2B5EF4-FFF2-40B4-BE49-F238E27FC236}">
                      <a16:creationId xmlns:a16="http://schemas.microsoft.com/office/drawing/2014/main" id="{2035604B-02BC-D192-73DE-538407735112}"/>
                    </a:ext>
                  </a:extLst>
                </p:cNvPr>
                <p:cNvSpPr/>
                <p:nvPr/>
              </p:nvSpPr>
              <p:spPr>
                <a:xfrm flipH="1">
                  <a:off x="5941408" y="2345530"/>
                  <a:ext cx="555351" cy="724736"/>
                </a:xfrm>
                <a:custGeom>
                  <a:avLst/>
                  <a:gdLst>
                    <a:gd name="connsiteX0" fmla="*/ 553720 w 553720"/>
                    <a:gd name="connsiteY0" fmla="*/ 0 h 736600"/>
                    <a:gd name="connsiteX1" fmla="*/ 421640 w 553720"/>
                    <a:gd name="connsiteY1" fmla="*/ 584200 h 736600"/>
                    <a:gd name="connsiteX2" fmla="*/ 0 w 553720"/>
                    <a:gd name="connsiteY2" fmla="*/ 736600 h 736600"/>
                  </a:gdLst>
                  <a:ahLst/>
                  <a:cxnLst>
                    <a:cxn ang="0">
                      <a:pos x="connsiteX0" y="connsiteY0"/>
                    </a:cxn>
                    <a:cxn ang="0">
                      <a:pos x="connsiteX1" y="connsiteY1"/>
                    </a:cxn>
                    <a:cxn ang="0">
                      <a:pos x="connsiteX2" y="connsiteY2"/>
                    </a:cxn>
                  </a:cxnLst>
                  <a:rect l="l" t="t" r="r" b="b"/>
                  <a:pathLst>
                    <a:path w="553720" h="736600">
                      <a:moveTo>
                        <a:pt x="553720" y="0"/>
                      </a:moveTo>
                      <a:cubicBezTo>
                        <a:pt x="533823" y="230716"/>
                        <a:pt x="513927" y="461433"/>
                        <a:pt x="421640" y="584200"/>
                      </a:cubicBezTo>
                      <a:cubicBezTo>
                        <a:pt x="329353" y="706967"/>
                        <a:pt x="157480" y="709507"/>
                        <a:pt x="0" y="736600"/>
                      </a:cubicBezTo>
                    </a:path>
                  </a:pathLst>
                </a:custGeom>
                <a:no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9" name="Straight Connector 398">
                  <a:extLst>
                    <a:ext uri="{FF2B5EF4-FFF2-40B4-BE49-F238E27FC236}">
                      <a16:creationId xmlns:a16="http://schemas.microsoft.com/office/drawing/2014/main" id="{B12D3F15-2751-DA3E-F9A5-425962185512}"/>
                    </a:ext>
                  </a:extLst>
                </p:cNvPr>
                <p:cNvCxnSpPr>
                  <a:cxnSpLocks/>
                </p:cNvCxnSpPr>
                <p:nvPr/>
              </p:nvCxnSpPr>
              <p:spPr>
                <a:xfrm>
                  <a:off x="5313163" y="3058949"/>
                  <a:ext cx="628247" cy="4027"/>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E52AC7AD-59B2-48B6-1C09-F96D45BE486B}"/>
                    </a:ext>
                  </a:extLst>
                </p:cNvPr>
                <p:cNvCxnSpPr>
                  <a:cxnSpLocks/>
                </p:cNvCxnSpPr>
                <p:nvPr/>
              </p:nvCxnSpPr>
              <p:spPr>
                <a:xfrm>
                  <a:off x="5298695" y="3544475"/>
                  <a:ext cx="636897" cy="0"/>
                </a:xfrm>
                <a:prstGeom prst="line">
                  <a:avLst/>
                </a:prstGeom>
                <a:ln w="2857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grpSp>
          <p:sp>
            <p:nvSpPr>
              <p:cNvPr id="369" name="Rectangle 368">
                <a:extLst>
                  <a:ext uri="{FF2B5EF4-FFF2-40B4-BE49-F238E27FC236}">
                    <a16:creationId xmlns:a16="http://schemas.microsoft.com/office/drawing/2014/main" id="{7B7F5461-DCC1-0685-9574-A92695EF5A67}"/>
                  </a:ext>
                </a:extLst>
              </p:cNvPr>
              <p:cNvSpPr/>
              <p:nvPr/>
            </p:nvSpPr>
            <p:spPr>
              <a:xfrm rot="17799704">
                <a:off x="9480559" y="3356991"/>
                <a:ext cx="113426" cy="132562"/>
              </a:xfrm>
              <a:prstGeom prst="rect">
                <a:avLst/>
              </a:prstGeom>
              <a:solidFill>
                <a:srgbClr val="FFF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a:extLst>
                  <a:ext uri="{FF2B5EF4-FFF2-40B4-BE49-F238E27FC236}">
                    <a16:creationId xmlns:a16="http://schemas.microsoft.com/office/drawing/2014/main" id="{0209DD24-6082-4007-23DE-EBFD7135AB1D}"/>
                  </a:ext>
                </a:extLst>
              </p:cNvPr>
              <p:cNvSpPr/>
              <p:nvPr/>
            </p:nvSpPr>
            <p:spPr>
              <a:xfrm rot="3770796">
                <a:off x="9431916" y="2956265"/>
                <a:ext cx="113426" cy="132562"/>
              </a:xfrm>
              <a:prstGeom prst="rect">
                <a:avLst/>
              </a:prstGeom>
              <a:solidFill>
                <a:srgbClr val="FFF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a:extLst>
                  <a:ext uri="{FF2B5EF4-FFF2-40B4-BE49-F238E27FC236}">
                    <a16:creationId xmlns:a16="http://schemas.microsoft.com/office/drawing/2014/main" id="{A60661D2-70DF-7D0F-28EE-CA2156F404EC}"/>
                  </a:ext>
                </a:extLst>
              </p:cNvPr>
              <p:cNvSpPr/>
              <p:nvPr/>
            </p:nvSpPr>
            <p:spPr>
              <a:xfrm rot="3770796">
                <a:off x="9584316" y="3108665"/>
                <a:ext cx="113426" cy="132562"/>
              </a:xfrm>
              <a:prstGeom prst="rect">
                <a:avLst/>
              </a:prstGeom>
              <a:solidFill>
                <a:srgbClr val="FFF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BF42C678-02C6-4958-9699-172031F56CA2}"/>
                  </a:ext>
                </a:extLst>
              </p:cNvPr>
              <p:cNvSpPr/>
              <p:nvPr/>
            </p:nvSpPr>
            <p:spPr>
              <a:xfrm>
                <a:off x="4926742" y="2976262"/>
                <a:ext cx="382905" cy="447506"/>
              </a:xfrm>
              <a:prstGeom prst="rect">
                <a:avLst/>
              </a:prstGeom>
              <a:solidFill>
                <a:srgbClr val="FFFC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B6D7629B-0219-CA22-B726-CCB7F10235AB}"/>
                  </a:ext>
                </a:extLst>
              </p:cNvPr>
              <p:cNvSpPr/>
              <p:nvPr/>
            </p:nvSpPr>
            <p:spPr>
              <a:xfrm rot="14465207">
                <a:off x="5137571" y="3336291"/>
                <a:ext cx="113426" cy="132562"/>
              </a:xfrm>
              <a:prstGeom prst="rect">
                <a:avLst/>
              </a:prstGeom>
              <a:solidFill>
                <a:srgbClr val="FFFC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a:extLst>
                  <a:ext uri="{FF2B5EF4-FFF2-40B4-BE49-F238E27FC236}">
                    <a16:creationId xmlns:a16="http://schemas.microsoft.com/office/drawing/2014/main" id="{138EFA8C-66D7-57E8-682A-9F10C1688E84}"/>
                  </a:ext>
                </a:extLst>
              </p:cNvPr>
              <p:cNvSpPr/>
              <p:nvPr/>
            </p:nvSpPr>
            <p:spPr>
              <a:xfrm rot="6473724">
                <a:off x="5111475" y="2939444"/>
                <a:ext cx="113426" cy="132562"/>
              </a:xfrm>
              <a:prstGeom prst="rect">
                <a:avLst/>
              </a:prstGeom>
              <a:solidFill>
                <a:srgbClr val="FFFC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7" name="Rectangle 366">
              <a:extLst>
                <a:ext uri="{FF2B5EF4-FFF2-40B4-BE49-F238E27FC236}">
                  <a16:creationId xmlns:a16="http://schemas.microsoft.com/office/drawing/2014/main" id="{91DD7E43-DA6F-0CAF-FB3E-A27B44AF067C}"/>
                </a:ext>
              </a:extLst>
            </p:cNvPr>
            <p:cNvSpPr/>
            <p:nvPr/>
          </p:nvSpPr>
          <p:spPr>
            <a:xfrm>
              <a:off x="9269730" y="2996962"/>
              <a:ext cx="382905" cy="447506"/>
            </a:xfrm>
            <a:prstGeom prst="rect">
              <a:avLst/>
            </a:prstGeom>
            <a:solidFill>
              <a:srgbClr val="FFF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2" name="Group 141">
            <a:extLst>
              <a:ext uri="{FF2B5EF4-FFF2-40B4-BE49-F238E27FC236}">
                <a16:creationId xmlns:a16="http://schemas.microsoft.com/office/drawing/2014/main" id="{2689618F-418E-F712-CB14-5A61A4082F63}"/>
              </a:ext>
            </a:extLst>
          </p:cNvPr>
          <p:cNvGrpSpPr/>
          <p:nvPr/>
        </p:nvGrpSpPr>
        <p:grpSpPr>
          <a:xfrm>
            <a:off x="4814399" y="2684330"/>
            <a:ext cx="5662352" cy="1932865"/>
            <a:chOff x="15973363" y="2155341"/>
            <a:chExt cx="5662352" cy="1932865"/>
          </a:xfrm>
        </p:grpSpPr>
        <p:sp>
          <p:nvSpPr>
            <p:cNvPr id="54" name="Oval 53">
              <a:extLst>
                <a:ext uri="{FF2B5EF4-FFF2-40B4-BE49-F238E27FC236}">
                  <a16:creationId xmlns:a16="http://schemas.microsoft.com/office/drawing/2014/main" id="{B29BD89C-39B0-3A2C-EB04-C30DEBF1CF51}"/>
                </a:ext>
              </a:extLst>
            </p:cNvPr>
            <p:cNvSpPr/>
            <p:nvPr/>
          </p:nvSpPr>
          <p:spPr>
            <a:xfrm>
              <a:off x="18388824" y="2819065"/>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55" name="Oval 54">
              <a:extLst>
                <a:ext uri="{FF2B5EF4-FFF2-40B4-BE49-F238E27FC236}">
                  <a16:creationId xmlns:a16="http://schemas.microsoft.com/office/drawing/2014/main" id="{B5A27732-D042-103B-BA81-5A0D6F936E8C}"/>
                </a:ext>
              </a:extLst>
            </p:cNvPr>
            <p:cNvSpPr/>
            <p:nvPr/>
          </p:nvSpPr>
          <p:spPr>
            <a:xfrm>
              <a:off x="18383032" y="2155341"/>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56" name="Oval 55">
              <a:extLst>
                <a:ext uri="{FF2B5EF4-FFF2-40B4-BE49-F238E27FC236}">
                  <a16:creationId xmlns:a16="http://schemas.microsoft.com/office/drawing/2014/main" id="{30B54C70-1D60-2C67-EEAF-D408798FCEAA}"/>
                </a:ext>
              </a:extLst>
            </p:cNvPr>
            <p:cNvSpPr/>
            <p:nvPr/>
          </p:nvSpPr>
          <p:spPr>
            <a:xfrm>
              <a:off x="21437291" y="2725444"/>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58" name="Oval 57">
              <a:extLst>
                <a:ext uri="{FF2B5EF4-FFF2-40B4-BE49-F238E27FC236}">
                  <a16:creationId xmlns:a16="http://schemas.microsoft.com/office/drawing/2014/main" id="{FC3CB18B-12CA-4DAB-BD13-80AB4C9F0B38}"/>
                </a:ext>
              </a:extLst>
            </p:cNvPr>
            <p:cNvSpPr/>
            <p:nvPr/>
          </p:nvSpPr>
          <p:spPr>
            <a:xfrm>
              <a:off x="18393014" y="3279378"/>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59" name="Oval 58">
              <a:extLst>
                <a:ext uri="{FF2B5EF4-FFF2-40B4-BE49-F238E27FC236}">
                  <a16:creationId xmlns:a16="http://schemas.microsoft.com/office/drawing/2014/main" id="{7E24668C-D3FC-6282-4E43-D68E11818907}"/>
                </a:ext>
              </a:extLst>
            </p:cNvPr>
            <p:cNvSpPr/>
            <p:nvPr/>
          </p:nvSpPr>
          <p:spPr>
            <a:xfrm>
              <a:off x="18993432" y="3286561"/>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0" name="Oval 59">
              <a:extLst>
                <a:ext uri="{FF2B5EF4-FFF2-40B4-BE49-F238E27FC236}">
                  <a16:creationId xmlns:a16="http://schemas.microsoft.com/office/drawing/2014/main" id="{4A2A4E2C-E622-B099-2974-9A3BB975C9D1}"/>
                </a:ext>
              </a:extLst>
            </p:cNvPr>
            <p:cNvSpPr/>
            <p:nvPr/>
          </p:nvSpPr>
          <p:spPr>
            <a:xfrm>
              <a:off x="18991590" y="2819065"/>
              <a:ext cx="198424" cy="187242"/>
            </a:xfrm>
            <a:prstGeom prst="ellipse">
              <a:avLst/>
            </a:prstGeom>
            <a:solidFill>
              <a:srgbClr val="F0651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1" name="Oval 60">
              <a:extLst>
                <a:ext uri="{FF2B5EF4-FFF2-40B4-BE49-F238E27FC236}">
                  <a16:creationId xmlns:a16="http://schemas.microsoft.com/office/drawing/2014/main" id="{1D9B154B-3B48-2728-33DA-F8DA8BF44762}"/>
                </a:ext>
              </a:extLst>
            </p:cNvPr>
            <p:cNvSpPr/>
            <p:nvPr/>
          </p:nvSpPr>
          <p:spPr>
            <a:xfrm>
              <a:off x="18994672" y="3900964"/>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2" name="Oval 61">
              <a:extLst>
                <a:ext uri="{FF2B5EF4-FFF2-40B4-BE49-F238E27FC236}">
                  <a16:creationId xmlns:a16="http://schemas.microsoft.com/office/drawing/2014/main" id="{15006027-96CF-3319-0D2F-BF9D459AD53F}"/>
                </a:ext>
              </a:extLst>
            </p:cNvPr>
            <p:cNvSpPr/>
            <p:nvPr/>
          </p:nvSpPr>
          <p:spPr>
            <a:xfrm>
              <a:off x="17890819" y="3279378"/>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3" name="Oval 62">
              <a:extLst>
                <a:ext uri="{FF2B5EF4-FFF2-40B4-BE49-F238E27FC236}">
                  <a16:creationId xmlns:a16="http://schemas.microsoft.com/office/drawing/2014/main" id="{1664C89D-4208-0156-FC9E-B6EBE8A10C59}"/>
                </a:ext>
              </a:extLst>
            </p:cNvPr>
            <p:cNvSpPr/>
            <p:nvPr/>
          </p:nvSpPr>
          <p:spPr>
            <a:xfrm>
              <a:off x="19485956" y="2813474"/>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4" name="Oval 63">
              <a:extLst>
                <a:ext uri="{FF2B5EF4-FFF2-40B4-BE49-F238E27FC236}">
                  <a16:creationId xmlns:a16="http://schemas.microsoft.com/office/drawing/2014/main" id="{8A797CC4-6F2B-6D6A-DD6C-59BD1ECB8069}"/>
                </a:ext>
              </a:extLst>
            </p:cNvPr>
            <p:cNvSpPr/>
            <p:nvPr/>
          </p:nvSpPr>
          <p:spPr>
            <a:xfrm>
              <a:off x="19489300" y="3279378"/>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5" name="Oval 64">
              <a:extLst>
                <a:ext uri="{FF2B5EF4-FFF2-40B4-BE49-F238E27FC236}">
                  <a16:creationId xmlns:a16="http://schemas.microsoft.com/office/drawing/2014/main" id="{0B5418E5-BD6F-AEC7-B028-E3153F3CA8EB}"/>
                </a:ext>
              </a:extLst>
            </p:cNvPr>
            <p:cNvSpPr/>
            <p:nvPr/>
          </p:nvSpPr>
          <p:spPr>
            <a:xfrm>
              <a:off x="18376872" y="3891907"/>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6" name="Oval 65">
              <a:extLst>
                <a:ext uri="{FF2B5EF4-FFF2-40B4-BE49-F238E27FC236}">
                  <a16:creationId xmlns:a16="http://schemas.microsoft.com/office/drawing/2014/main" id="{4341A4AB-4981-684A-C798-142ABAFC2335}"/>
                </a:ext>
              </a:extLst>
            </p:cNvPr>
            <p:cNvSpPr/>
            <p:nvPr/>
          </p:nvSpPr>
          <p:spPr>
            <a:xfrm>
              <a:off x="17885444" y="2820075"/>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7" name="Oval 66">
              <a:extLst>
                <a:ext uri="{FF2B5EF4-FFF2-40B4-BE49-F238E27FC236}">
                  <a16:creationId xmlns:a16="http://schemas.microsoft.com/office/drawing/2014/main" id="{093A5D10-6B6E-7C68-033F-81A3860623C9}"/>
                </a:ext>
              </a:extLst>
            </p:cNvPr>
            <p:cNvSpPr/>
            <p:nvPr/>
          </p:nvSpPr>
          <p:spPr>
            <a:xfrm>
              <a:off x="18998192" y="2161150"/>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8" name="Oval 67">
              <a:extLst>
                <a:ext uri="{FF2B5EF4-FFF2-40B4-BE49-F238E27FC236}">
                  <a16:creationId xmlns:a16="http://schemas.microsoft.com/office/drawing/2014/main" id="{AE55E893-D888-D629-F33B-62D2B0E04788}"/>
                </a:ext>
              </a:extLst>
            </p:cNvPr>
            <p:cNvSpPr/>
            <p:nvPr/>
          </p:nvSpPr>
          <p:spPr>
            <a:xfrm>
              <a:off x="15973363" y="3372999"/>
              <a:ext cx="198424" cy="187242"/>
            </a:xfrm>
            <a:prstGeom prst="ellipse">
              <a:avLst/>
            </a:prstGeom>
            <a:gradFill flip="none" rotWithShape="1">
              <a:gsLst>
                <a:gs pos="0">
                  <a:schemeClr val="tx1"/>
                </a:gs>
                <a:gs pos="43000">
                  <a:schemeClr val="tx1"/>
                </a:gs>
                <a:gs pos="54000">
                  <a:schemeClr val="bg1"/>
                </a:gs>
              </a:gsLst>
              <a:lin ang="10800000" scaled="0"/>
              <a:tileRect/>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69" name="Oval 68">
              <a:extLst>
                <a:ext uri="{FF2B5EF4-FFF2-40B4-BE49-F238E27FC236}">
                  <a16:creationId xmlns:a16="http://schemas.microsoft.com/office/drawing/2014/main" id="{E06B4513-175E-6006-EE40-0BC262DF6D6F}"/>
                </a:ext>
              </a:extLst>
            </p:cNvPr>
            <p:cNvSpPr/>
            <p:nvPr/>
          </p:nvSpPr>
          <p:spPr>
            <a:xfrm>
              <a:off x="15976500" y="2718257"/>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sp>
          <p:nvSpPr>
            <p:cNvPr id="70" name="Oval 69">
              <a:extLst>
                <a:ext uri="{FF2B5EF4-FFF2-40B4-BE49-F238E27FC236}">
                  <a16:creationId xmlns:a16="http://schemas.microsoft.com/office/drawing/2014/main" id="{F7CF1176-F01A-9A3B-D3B3-729782D0450B}"/>
                </a:ext>
              </a:extLst>
            </p:cNvPr>
            <p:cNvSpPr/>
            <p:nvPr/>
          </p:nvSpPr>
          <p:spPr>
            <a:xfrm>
              <a:off x="21421547" y="3372999"/>
              <a:ext cx="198424" cy="1872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69"/>
            </a:p>
          </p:txBody>
        </p:sp>
      </p:grpSp>
    </p:spTree>
    <p:extLst>
      <p:ext uri="{BB962C8B-B14F-4D97-AF65-F5344CB8AC3E}">
        <p14:creationId xmlns:p14="http://schemas.microsoft.com/office/powerpoint/2010/main" val="128236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6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4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35"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19c134a-14c9-4d4c-af65-c420f94c8cbb}" enabled="0" method="" siteId="{b19c134a-14c9-4d4c-af65-c420f94c8cbb}" removed="1"/>
</clbl:labelList>
</file>

<file path=docProps/app.xml><?xml version="1.0" encoding="utf-8"?>
<Properties xmlns="http://schemas.openxmlformats.org/officeDocument/2006/extended-properties" xmlns:vt="http://schemas.openxmlformats.org/officeDocument/2006/docPropsVTypes">
  <TotalTime>10886</TotalTime>
  <Words>7973</Words>
  <Application>Microsoft Office PowerPoint</Application>
  <PresentationFormat>Widescreen</PresentationFormat>
  <Paragraphs>925</Paragraphs>
  <Slides>56</Slides>
  <Notes>56</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56</vt:i4>
      </vt:variant>
    </vt:vector>
  </HeadingPairs>
  <TitlesOfParts>
    <vt:vector size="71" baseType="lpstr">
      <vt:lpstr>Aptos</vt:lpstr>
      <vt:lpstr>Arial</vt:lpstr>
      <vt:lpstr>Arial (Body)</vt:lpstr>
      <vt:lpstr>Calibri</vt:lpstr>
      <vt:lpstr>Calibri Light</vt:lpstr>
      <vt:lpstr>Cambria Math</vt:lpstr>
      <vt:lpstr>Franklin Gothic Book</vt:lpstr>
      <vt:lpstr>Franklin Gothic Medium</vt:lpstr>
      <vt:lpstr>Franklin Gothic Medium Cond</vt:lpstr>
      <vt:lpstr>Garamond</vt:lpstr>
      <vt:lpstr>Quicksand</vt:lpstr>
      <vt:lpstr>Quicksand Bold</vt:lpstr>
      <vt:lpstr>Times New Roman</vt:lpstr>
      <vt:lpstr>Wingdings</vt:lpstr>
      <vt:lpstr>Office Theme</vt:lpstr>
      <vt:lpstr>PowerPoint Presentation</vt:lpstr>
      <vt:lpstr>Acknowledgement</vt:lpstr>
      <vt:lpstr>Outline</vt:lpstr>
      <vt:lpstr>What is U-turn</vt:lpstr>
      <vt:lpstr>Types of U-turn</vt:lpstr>
      <vt:lpstr>Types of U-turn</vt:lpstr>
      <vt:lpstr>Types of U-turn</vt:lpstr>
      <vt:lpstr>Types of U-turn</vt:lpstr>
      <vt:lpstr>Types of U-turn</vt:lpstr>
      <vt:lpstr>Types of U-turn</vt:lpstr>
      <vt:lpstr>Why is U-turn crash analysis important?</vt:lpstr>
      <vt:lpstr>Why is U-turn crash analysis important?</vt:lpstr>
      <vt:lpstr>Literature Review</vt:lpstr>
      <vt:lpstr>Literature Review</vt:lpstr>
      <vt:lpstr>Research Gap</vt:lpstr>
      <vt:lpstr>Research Objective</vt:lpstr>
      <vt:lpstr>Research Questions</vt:lpstr>
      <vt:lpstr>Methodology</vt:lpstr>
      <vt:lpstr>Methodology</vt:lpstr>
      <vt:lpstr>Methodology</vt:lpstr>
      <vt:lpstr>Methodology</vt:lpstr>
      <vt:lpstr>Methodology</vt:lpstr>
      <vt:lpstr>Example of ARM</vt:lpstr>
      <vt:lpstr>Methodology</vt:lpstr>
      <vt:lpstr>Data Description</vt:lpstr>
      <vt:lpstr>Study Design</vt:lpstr>
      <vt:lpstr>Density Map</vt:lpstr>
      <vt:lpstr>Crash Locations</vt:lpstr>
      <vt:lpstr>Crash Locations</vt:lpstr>
      <vt:lpstr>Variable Importance Analysis</vt:lpstr>
      <vt:lpstr>Silhouette Score</vt:lpstr>
      <vt:lpstr>CCA Biplot</vt:lpstr>
      <vt:lpstr>Centroids and Size of the Clusters</vt:lpstr>
      <vt:lpstr>Top Contributing Factors in Cluster C1</vt:lpstr>
      <vt:lpstr>Top Contributing Factors in Cluster C2</vt:lpstr>
      <vt:lpstr>Top Contributing Factors in Cluster C3</vt:lpstr>
      <vt:lpstr>Top Contributing Factors in Cluster C4</vt:lpstr>
      <vt:lpstr>Top Contributing Factors in Cluster C5</vt:lpstr>
      <vt:lpstr>Top Contributing Factors in Cluster C6</vt:lpstr>
      <vt:lpstr>Summary of Cluster Characteristics</vt:lpstr>
      <vt:lpstr>Frequent Crash Patterns by Severity Level</vt:lpstr>
      <vt:lpstr>Frequent Crash Patterns by Severity Level</vt:lpstr>
      <vt:lpstr>Frequent Crash Patterns by Severity Level</vt:lpstr>
      <vt:lpstr>Frequent Crash Patterns by Severity Level</vt:lpstr>
      <vt:lpstr>Frequent Crash Patterns by Severity Level</vt:lpstr>
      <vt:lpstr>Frequent Crash Patterns by Severity Level</vt:lpstr>
      <vt:lpstr>Narrative-Based Summary</vt:lpstr>
      <vt:lpstr>Multimodel Comparison</vt:lpstr>
      <vt:lpstr>Conclusion</vt:lpstr>
      <vt:lpstr>Conclusion</vt:lpstr>
      <vt:lpstr>Limitations</vt:lpstr>
      <vt:lpstr>Future Research</vt:lpstr>
      <vt:lpstr>Publications on Thesis</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 Md Nasim</dc:creator>
  <cp:lastModifiedBy>Javed, Syed Aaqib</cp:lastModifiedBy>
  <cp:revision>6</cp:revision>
  <dcterms:created xsi:type="dcterms:W3CDTF">2023-02-10T15:28:02Z</dcterms:created>
  <dcterms:modified xsi:type="dcterms:W3CDTF">2025-06-24T12:36:48Z</dcterms:modified>
</cp:coreProperties>
</file>